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slides/charts/chart1.xml" ContentType="application/vnd.openxmlformats-officedocument.drawingml.chart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33dd81131d88457c" /><Relationship Type="http://schemas.openxmlformats.org/officeDocument/2006/relationships/extended-properties" Target="/docProps/app.xml" Id="R5f0b1fd805614980" /><Relationship Type="http://schemas.openxmlformats.org/officeDocument/2006/relationships/officeDocument" Target="/ppt/presentation.xml" Id="R3367968874724f68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a3c5faa62855410d"/>
  </p:sldMasterIdLst>
  <p:notesMasterIdLst>
    <p:notesMasterId xmlns:r="http://schemas.openxmlformats.org/officeDocument/2006/relationships" r:id="Re2339343bf6144f5"/>
  </p:notesMasterIdLst>
  <p:sldIdLst>
    <p:sldId xmlns:r="http://schemas.openxmlformats.org/officeDocument/2006/relationships" id="256" r:id="R0c58c1ed0b55483f"/>
    <p:sldId xmlns:r="http://schemas.openxmlformats.org/officeDocument/2006/relationships" id="257" r:id="R7e430e1a79d344a3"/>
    <p:sldId xmlns:r="http://schemas.openxmlformats.org/officeDocument/2006/relationships" id="258" r:id="Rd55da191757b4327"/>
    <p:sldId xmlns:r="http://schemas.openxmlformats.org/officeDocument/2006/relationships" id="259" r:id="Rda1a95f3903747ff"/>
    <p:sldId xmlns:r="http://schemas.openxmlformats.org/officeDocument/2006/relationships" id="260" r:id="R4c08954b38c04e61"/>
    <p:sldId xmlns:r="http://schemas.openxmlformats.org/officeDocument/2006/relationships" id="261" r:id="Rd042fee51eb04be3"/>
    <p:sldId xmlns:r="http://schemas.openxmlformats.org/officeDocument/2006/relationships" id="262" r:id="R4dafa650cfc14d59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a5c71ba8028a423b" /><Relationship Type="http://schemas.openxmlformats.org/officeDocument/2006/relationships/slideMaster" Target="/ppt/slideMasters/slideMaster1.xml" Id="Ra3c5faa62855410d" /><Relationship Type="http://schemas.openxmlformats.org/officeDocument/2006/relationships/notesMaster" Target="/ppt/notesMasters/notesMaster1.xml" Id="Re2339343bf6144f5" /><Relationship Type="http://schemas.openxmlformats.org/officeDocument/2006/relationships/presProps" Target="/ppt/presProps.xml" Id="Rf40b130fb5dc4ba8" /><Relationship Type="http://schemas.openxmlformats.org/officeDocument/2006/relationships/tableStyles" Target="/ppt/tableStyles.xml" Id="Rc23cd9930e1e4c38" /><Relationship Type="http://schemas.openxmlformats.org/officeDocument/2006/relationships/slide" Target="/ppt/slides/slide1.xml" Id="R0c58c1ed0b55483f" /><Relationship Type="http://schemas.openxmlformats.org/officeDocument/2006/relationships/slide" Target="/ppt/slides/slide2.xml" Id="R7e430e1a79d344a3" /><Relationship Type="http://schemas.openxmlformats.org/officeDocument/2006/relationships/slide" Target="/ppt/slides/slide3.xml" Id="Rd55da191757b4327" /><Relationship Type="http://schemas.openxmlformats.org/officeDocument/2006/relationships/slide" Target="/ppt/slides/slide4.xml" Id="Rda1a95f3903747ff" /><Relationship Type="http://schemas.openxmlformats.org/officeDocument/2006/relationships/slide" Target="/ppt/slides/slide5.xml" Id="R4c08954b38c04e61" /><Relationship Type="http://schemas.openxmlformats.org/officeDocument/2006/relationships/slide" Target="/ppt/slides/slide6.xml" Id="Rd042fee51eb04be3" /><Relationship Type="http://schemas.openxmlformats.org/officeDocument/2006/relationships/slide" Target="/ppt/slides/slide7.xml" Id="R4dafa650cfc14d59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cddf9853d2114d25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95469f55033c45f1" /><Relationship Type="http://schemas.openxmlformats.org/officeDocument/2006/relationships/notesMaster" Target="/ppt/notesMasters/notesMaster1.xml" Id="R017a380516224de1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cf1a9bb2a7cc4049" /><Relationship Type="http://schemas.openxmlformats.org/officeDocument/2006/relationships/notesMaster" Target="/ppt/notesMasters/notesMaster1.xml" Id="Rd8b17be8182a45a7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7f9e7920778046ea" /><Relationship Type="http://schemas.openxmlformats.org/officeDocument/2006/relationships/notesMaster" Target="/ppt/notesMasters/notesMaster1.xml" Id="Re2381eab0f294000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3a6da7b7a8614d3d" /><Relationship Type="http://schemas.openxmlformats.org/officeDocument/2006/relationships/notesMaster" Target="/ppt/notesMasters/notesMaster1.xml" Id="R8b77ed567a124cc8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6842113e85ab47e8" /><Relationship Type="http://schemas.openxmlformats.org/officeDocument/2006/relationships/notesMaster" Target="/ppt/notesMasters/notesMaster1.xml" Id="Rb6dc3f62cd1041f6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8ec83fdca7644805" /><Relationship Type="http://schemas.openxmlformats.org/officeDocument/2006/relationships/notesMaster" Target="/ppt/notesMasters/notesMaster1.xml" Id="R3921bbf71f0542ae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05b66a23054449cd" /><Relationship Type="http://schemas.openxmlformats.org/officeDocument/2006/relationships/notesMaster" Target="/ppt/notesMasters/notesMaster1.xml" Id="Rbd93ac5a7aa94403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06a36856e95e430e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74c4dcf8711c4a1c" /><Relationship Type="http://schemas.openxmlformats.org/officeDocument/2006/relationships/slideLayout" Target="/ppt/slideLayouts/slideLayout1.xml" Id="R0ae206941a294a5a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0ae206941a294a5a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22f855d1d3d4f26" /><Relationship Type="http://schemas.openxmlformats.org/officeDocument/2006/relationships/notesSlide" Target="/ppt/notesSlides/notesSlide1.xml" Id="Rdeea699ceb224ab6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b94a0b542ce442d" /><Relationship Type="http://schemas.openxmlformats.org/officeDocument/2006/relationships/notesSlide" Target="/ppt/notesSlides/notesSlide2.xml" Id="R1b7731fd87c94f4c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9f3c9403c1f48cb" /><Relationship Type="http://schemas.openxmlformats.org/officeDocument/2006/relationships/notesSlide" Target="/ppt/notesSlides/notesSlide3.xml" Id="R8bd669cf3ad74844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4698678614541ac" /><Relationship Type="http://schemas.openxmlformats.org/officeDocument/2006/relationships/chart" Target="/ppt/slides/charts/chart1.xml" Id="Rf21494eb87434142" /><Relationship Type="http://schemas.openxmlformats.org/officeDocument/2006/relationships/notesSlide" Target="/ppt/notesSlides/notesSlide4.xml" Id="R884f344f88914163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a4128682b4b48e5" /><Relationship Type="http://schemas.openxmlformats.org/officeDocument/2006/relationships/notesSlide" Target="/ppt/notesSlides/notesSlide5.xml" Id="Rd4973da9e8094c0c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bdcfade366e4948" /><Relationship Type="http://schemas.openxmlformats.org/officeDocument/2006/relationships/notesSlide" Target="/ppt/notesSlides/notesSlide6.xml" Id="Rf9280de56b164823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739f805e5db4c43" /><Relationship Type="http://schemas.openxmlformats.org/officeDocument/2006/relationships/notesSlide" Target="/ppt/notesSlides/notesSlide7.xml" Id="R44068268dae84c5d" /></Relationships>
</file>

<file path=ppt/slides/charts/chart1.xml><?xml version="1.0" encoding="utf-8"?>
<c:chartSpace xmlns:c="http://schemas.openxmlformats.org/drawingml/2006/chart">
  <c:lang val="en-US"/>
  <c:chart>
    <c:plotArea>
      <c:barChart>
        <c:barDir val="col"/>
        <c:varyColors val="0"/>
        <c:ser>
          <c:idx val="0"/>
          <c:order val="0"/>
          <c:tx>
            <c:v>Kennzahl</c:v>
          </c:tx>
          <c:spPr>
            <a:solidFill xmlns:a="http://schemas.openxmlformats.org/drawingml/2006/main">
              <a:srgbClr val="2D6CDF"/>
            </a:solidFill>
          </c:spPr>
          <c:cat>
            <c:strLit>
              <c:ptCount val="4"/>
              <c:pt idx="0">
                <c:v>A</c:v>
              </c:pt>
              <c:pt idx="1">
                <c:v>B</c:v>
              </c:pt>
              <c:pt idx="2">
                <c:v>C</c:v>
              </c:pt>
              <c:pt idx="3">
                <c:v>D</c:v>
              </c:pt>
            </c:strLit>
          </c:cat>
          <c:val>
            <c:numLit>
              <c:formatCode>General</c:formatCode>
              <c:ptCount val="4"/>
              <c:pt idx="0">
                <c:v>42</c:v>
              </c:pt>
              <c:pt idx="1">
                <c:v>68</c:v>
              </c:pt>
              <c:pt idx="2">
                <c:v>55</c:v>
              </c:pt>
              <c:pt idx="3">
                <c:v>82</c:v>
              </c:pt>
            </c:numLit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axId val="48650112"/>
        <c:axId val="48672768"/>
      </c:barChart>
      <c:catAx>
        <c:axId val="48650112"/>
        <c:scaling>
          <c:orientation val="minMax"/>
        </c:scaling>
        <c:delete val="0"/>
        <c:axPos val="b"/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72768"/>
      </c:catAx>
      <c:valAx>
        <c:axId val="48672768"/>
        <c:scaling>
          <c:orientation val="minMax"/>
        </c:scaling>
        <c:delete val="0"/>
        <c:axPos val="l"/>
        <c:majorGridlines>
          <c:spPr>
            <a:ln xmlns:a="http://schemas.openxmlformats.org/drawingml/2006/main" w="9525">
              <a:solidFill>
                <a:srgbClr val="D7E1EE"/>
              </a:solidFill>
              <a:prstDash val="solid"/>
            </a:ln>
          </c:spPr>
        </c:majorGridlines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50112"/>
        <c:crossBetween val="between"/>
      </c:valAx>
    </c:plotArea>
    <c:plotVisOnly val="1"/>
  </c:chart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A9CFD35C-1C67-4D6F-9211-FC2693B467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714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85649DD5-343D-409C-9C50-BF4A0CE7FE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6096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8CC8FF"/>
                </a:solidFill>
              </a:defRPr>
            </a:pPr>
            <a:r>
              <a:rPr sz="1050" b="1">
                <a:solidFill>
                  <a:srgbClr val="8CC8FF"/>
                </a:solidFill>
              </a:rPr>
              <a:t>BEARBEITBARE PRÄSENTATION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39745E96-B41B-4624-9E9F-F0982E21AA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714500"/>
            <a:ext cx="9906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4200" b="1">
                <a:solidFill>
                  <a:srgbClr val="FFFFFF"/>
                </a:solidFill>
              </a:defRPr>
            </a:pPr>
            <a:r>
              <a:rPr sz="4200" b="1">
                <a:solidFill>
                  <a:srgbClr val="FFFFFF"/>
                </a:solidFill>
              </a:rPr>
              <a:t>Lagerleistungs-Präsentation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6B84E2B6-3931-4846-9CB7-DF039FEE30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714750"/>
            <a:ext cx="9906000" cy="809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0">
                <a:solidFill>
                  <a:srgbClr val="D8E7F8"/>
                </a:solidFill>
              </a:defRPr>
            </a:pPr>
            <a:r>
              <a:rPr sz="1800" b="0">
                <a:solidFill>
                  <a:srgbClr val="D8E7F8"/>
                </a:solidFill>
              </a:rPr>
              <a:t>Eine praktische Struktur für klare Entscheidungen und professionelle Kommunikation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AE6A0440-D178-42DA-A109-3780E58B78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05500"/>
            <a:ext cx="4000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FFFFFF"/>
                </a:solidFill>
              </a:defRPr>
            </a:pPr>
            <a:r>
              <a:rPr sz="1200" b="1">
                <a:solidFill>
                  <a:srgbClr val="FFFFFF"/>
                </a:solidFill>
              </a:rPr>
              <a:t>OFFICE TEMPLATES HUB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7F6BB387-60D0-4071-9447-2A1A2B12AD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0" y="5143500"/>
            <a:ext cx="1619250" cy="1047750"/>
          </a:xfrm>
          <a:prstGeom xmlns:a="http://schemas.openxmlformats.org/drawingml/2006/main" prst="roundRect">
            <a:avLst>
              <a:gd name="adj" fmla="val 14545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89B7D968-5446-4AD4-B60A-3A3F53E568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58375" y="5400675"/>
            <a:ext cx="1333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100%</a:t>
            </a:r>
          </a:p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EDITABLE</a:t>
            </a:r>
          </a:p>
        </p:txBody>
      </p:sp>
    </p:spTree>
    <p:extLst>
      <p:ext uri="{BB962C8B-B14F-4D97-AF65-F5344CB8AC3E}">
        <p14:creationId xmlns:p14="http://schemas.microsoft.com/office/powerpoint/2010/main" val="1623075158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59161D87-FEC9-46C5-9F2C-5C66EC8B21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Managementübersicht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F8CE571F-0994-4A59-BAB3-E3ADE4FE5D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02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B4430208-083F-424B-B9EC-53C8B16489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8B951E21-2FCC-4453-9B6F-4E5BEA4910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Kostenlose Vorlage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8001B550-3B9D-4528-9817-A150D23C61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81125"/>
            <a:ext cx="10668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5F6B7A"/>
                </a:solidFill>
              </a:defRPr>
            </a:pPr>
            <a:r>
              <a:rPr sz="1500" b="0">
                <a:solidFill>
                  <a:srgbClr val="5F6B7A"/>
                </a:solidFill>
              </a:rPr>
              <a:t>Ersetzen Sie die Beispielinhalte durch Ihre Angaben. Alle Texte, Diagramme und Formen bleiben bearbeitbar.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9976B669-258A-4270-A39C-8B951ACD9A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DD969258-7B03-4DD9-AD44-05D06C4BB3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Kontext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676BA842-FFE4-44A8-B8E8-8C34D87A60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Beschreiben Sie Situation, Zielgruppe und Anlass dieser Präsentation.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5A33D246-3B3C-4FB4-878A-C7A3F15ED8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EAF2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54896D02-5A21-4799-B7DD-C0EEECC762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Hauptziel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4EBC2CE2-EC23-4489-AB2F-8E19AEF983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Nennen Sie das Ergebnis, das diese Präsentation ermöglichen soll.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5B9D3EC3-F42E-4DAD-9A09-0FD94EED2B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867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BA8C9186-037E-4BBD-80CF-36F1EAAD56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Erforderliche Entscheidung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68FA6FCF-3E3A-494C-B094-A4D99E80A5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Beschreiben Sie die erforderliche Freigabe, Wahl oder Zusage.</a:t>
            </a:r>
          </a:p>
        </p:txBody>
      </p:sp>
    </p:spTree>
    <p:extLst>
      <p:ext uri="{BB962C8B-B14F-4D97-AF65-F5344CB8AC3E}">
        <p14:creationId xmlns:p14="http://schemas.microsoft.com/office/powerpoint/2010/main" val="1438145612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8FD85207-B7E0-40E4-83DE-11356635BC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Ziele und Erfolgskennzahlen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3B6E2527-463A-4DFB-8969-8044905D50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03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E898A722-9232-4000-900F-A6F3CFA691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8C1A3A38-8093-4B0C-ABC5-2A9A0E6A58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Kostenlose Vorlage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A3A8CEE3-5EE6-4DB5-BB45-33F1517503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61925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01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6AE6E358-147F-432D-B7DC-B8B1A6E1FD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161925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Hauptziel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7D583F95-E61D-41F5-BB07-F70BFB4B7B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204787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Konkretes Ergebnis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F9E64B6E-5669-4AB9-B173-A6C92A8696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80975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5517CFED-3BCC-4B40-90FD-81787AE4CD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000375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02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514D0E2C-1376-4368-9434-94113D1CEB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000375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Erfolgskennzahl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B473B60B-0511-4EA2-B054-76C3FF187D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429000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Messung des Fortschritts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B62602B6-743D-4D50-99D7-788FA96496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190875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11EC805A-52A9-4159-9B1F-A24E911F3A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38150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03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AA896E5D-EEC0-4B45-AD26-85FDE87FD0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38150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Verantwortlich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F1086FA0-5C06-4BF8-934B-07FA7E8518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81012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Verantwortliche Rolle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9E150899-76FC-4836-92C7-E12B63F1A2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457200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7A00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245039991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6A6654D0-B6CE-400F-BED1-FA63E38EEB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Nachweise und zentrale Erkenntnisse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DFED2BD1-27DF-42E2-A5E6-74FED123E3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04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6A7C9144-FC39-421B-A1BD-BE4A77FD08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3A6982DC-B4AE-47F2-8267-5B585C2E7D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Kostenlose Vorlage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AEF7729F-787A-4B78-9258-6904B83B00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3714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2D6CDF"/>
                </a:solidFill>
              </a:defRPr>
            </a:pPr>
            <a:r>
              <a:rPr sz="1800" b="1">
                <a:solidFill>
                  <a:srgbClr val="2D6CDF"/>
                </a:solidFill>
              </a:rPr>
              <a:t>Zentrale Erkenntnis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0D35715C-72CB-4E32-BF39-630046458B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952625"/>
            <a:ext cx="419100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172033"/>
                </a:solidFill>
              </a:defRPr>
            </a:pPr>
            <a:r>
              <a:rPr sz="1650" b="0">
                <a:solidFill>
                  <a:srgbClr val="172033"/>
                </a:solidFill>
              </a:rPr>
              <a:t>Fassen Sie die wichtigsten Nachweise zusammen und erklären Sie ihre Bedeutung.</a:t>
            </a:r>
          </a:p>
        </p:txBody>
      </p:sp>
      <p:graphicFrame>
        <p:nvGraphicFramePr>
          <p:cNvPr id="15" name="Chart"/>
          <p:cNvGraphicFramePr/>
          <p:nvPr/>
        </p:nvGraphicFramePr>
        <p:xfrm>
          <a:off xmlns:a="http://schemas.openxmlformats.org/drawingml/2006/main" x="5524500" y="1571625"/>
          <a:ext xmlns:a="http://schemas.openxmlformats.org/drawingml/2006/main" cx="5524500" cy="3429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f21494eb87434142"/>
          </a:graphicData>
        </a:graphic>
      </p:graphicFrame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A9E5465B-A688-493E-B019-E34C5DFDBE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0" y="5191125"/>
            <a:ext cx="5524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5F6B7A"/>
                </a:solidFill>
              </a:defRPr>
            </a:pPr>
            <a:r>
              <a:rPr sz="1125" b="0">
                <a:solidFill>
                  <a:srgbClr val="5F6B7A"/>
                </a:solidFill>
              </a:rPr>
              <a:t>Ersetzen Sie die Beispielwerte durch geprüfte Daten.</a:t>
            </a:r>
          </a:p>
        </p:txBody>
      </p:sp>
    </p:spTree>
    <p:extLst>
      <p:ext uri="{BB962C8B-B14F-4D97-AF65-F5344CB8AC3E}">
        <p14:creationId xmlns:p14="http://schemas.microsoft.com/office/powerpoint/2010/main" val="1124230447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1A5225DD-2861-4E46-99F9-FE1D532BC1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Vorgehen und Zeitplan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02A566EB-4133-42BB-9B6D-7068A907CA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05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C7B77FE4-1028-49E7-B6EE-F76D5AF81E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FA2F55E5-1B5C-48E7-8120-B09B25DE13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Kostenlose Vorlage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718F0FEC-391B-47EA-9F70-58CDA5BB79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336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409BE9B8-ED35-469C-94CC-E84EB6706B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021DD3FF-B07D-499B-8DF6-520FCFB26D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1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707B1998-12CF-4D92-9C3F-8E6667135E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Kontext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9B02022B-FFA3-4F64-BE63-7C9086AEF9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0537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E0AAD2E7-4F71-44CF-A85F-0CB565F8B6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C7A0AC24-8692-4DA1-83B7-A886B77E89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2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A785879B-57D6-459A-BCB0-DC676F292E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813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Ziele und Erfolgskennzahlen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5A62A75E-74CF-43AB-A4FD-1167BABBC0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771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5178B790-20CE-4AA9-B730-32E459D778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E6EB62F3-9AF6-4212-AC4E-9B96A386AC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3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163B62E3-7081-4009-B8A3-DD42793CF1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531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Aktionsplan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03C12190-8BDC-4092-A53F-8B43EBC7C7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677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B1D19F3E-B28F-4C1C-9235-1BE39D154A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FFFFFF"/>
                </a:solidFill>
              </a:defRPr>
            </a:pPr>
            <a:r>
              <a:rPr sz="2100" b="1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8733F322-940F-40C1-95C1-093ACD8309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248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Entscheidungen und nächste Schritte</a:t>
            </a:r>
          </a:p>
        </p:txBody>
      </p:sp>
    </p:spTree>
    <p:extLst>
      <p:ext uri="{BB962C8B-B14F-4D97-AF65-F5344CB8AC3E}">
        <p14:creationId xmlns:p14="http://schemas.microsoft.com/office/powerpoint/2010/main" val="25596312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87588AB6-2E64-4E2E-8749-21A22A8FDE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Risiken und Gegenmaßnahmen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C4F07617-EB88-44D7-BD1C-FC672E5A52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06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242DFF6E-0225-4D9C-B1BE-574A4C535F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159397B0-3B79-43FA-BB35-39C57C1960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Kostenlose Vorlage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17C7CBEC-49FE-4686-B7F2-248F582A28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571625"/>
            <a:ext cx="285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Risk / issue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0F4EBC8D-141A-4330-B6F6-54220FF4A9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1571625"/>
            <a:ext cx="2190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Impact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AC623B7D-CC1F-4B5B-A24A-36406C0EC4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571625"/>
            <a:ext cx="4762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Response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E0DE4C02-5DE9-422F-B296-CD4983B491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10572750" cy="619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2355B"/>
          </a:solidFill>
          <a:ln xmlns:a="http://schemas.openxmlformats.org/drawingml/2006/main" w="0">
            <a:solidFill>
              <a:srgbClr val="12355B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2FF89D17-1F6F-4DDA-876A-A4ABDA3DD0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14312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CAF6BF94-6BC5-465B-BBD0-424223C576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38125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Risiko oder Einschränkung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5FB48EF6-C1A6-4BD4-9332-5A3F710068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238125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Auswirkung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2E210E3D-AD42-480B-AC53-6BFA86B957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238125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Maßnahme und Verantwortlicher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4F58E9C1-D7D0-4169-8C3E-47755B2E72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238500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2F6FB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161DCAFC-2D83-45F8-862E-0EB5D91641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476625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Abhängigkeit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3654257B-3F1A-42C6-A160-D7A5DCB042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3476625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Auswirkung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FB085A8E-E9D6-4BCE-93D8-73DB48A69D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3476625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Maßnahme und Verantwortlicher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88488ABD-4A3A-453B-B32D-07D663F01B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3387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EA13251E-B5A2-44A5-8AB2-C80AE1B4AA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57200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Annahme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96DEF60F-D095-4A10-87DD-B289DD186C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457200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Auswirkung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D645911C-8702-4ADE-812F-214545BD2A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457200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Validierungsmaßnahme</a:t>
            </a:r>
          </a:p>
        </p:txBody>
      </p:sp>
    </p:spTree>
    <p:extLst>
      <p:ext uri="{BB962C8B-B14F-4D97-AF65-F5344CB8AC3E}">
        <p14:creationId xmlns:p14="http://schemas.microsoft.com/office/powerpoint/2010/main" val="761076703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DCD4B143-A918-4B3B-BF66-B91B1819CB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9334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FFFFFF"/>
                </a:solidFill>
              </a:defRPr>
            </a:pPr>
            <a:r>
              <a:rPr sz="3000" b="1">
                <a:solidFill>
                  <a:srgbClr val="FFFFFF"/>
                </a:solidFill>
              </a:rPr>
              <a:t>Entscheidungen und nächste Schritte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80E2E555-F363-4CAA-AF5E-B4EDEE23C4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666875"/>
            <a:ext cx="4000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8CC8FF"/>
                </a:solidFill>
              </a:defRPr>
            </a:pPr>
            <a:r>
              <a:rPr sz="1800" b="1">
                <a:solidFill>
                  <a:srgbClr val="8CC8FF"/>
                </a:solidFill>
              </a:rPr>
              <a:t>Erforderliche Entscheidung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8BFC0D1A-1BF1-4E4E-8893-0C1A2F59CE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190750"/>
            <a:ext cx="6477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75" b="0">
                <a:solidFill>
                  <a:srgbClr val="FFFFFF"/>
                </a:solidFill>
              </a:defRPr>
            </a:pPr>
            <a:r>
              <a:rPr sz="1875" b="0">
                <a:solidFill>
                  <a:srgbClr val="FFFFFF"/>
                </a:solidFill>
              </a:rPr>
              <a:t>Formulieren Sie die benötigte Entscheidung oder Freigabe genau.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EC2F4ACE-A399-4ACD-A2CE-33C814736B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2D6CDF"/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4575239E-58D1-4893-AB2F-09C518C815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Maßnahme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E9DF4148-44F9-4FB3-B9C1-C658609CAB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Nächste Maßnahme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F4958DE5-1AEC-48E5-8B92-8388C320B6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52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78D425C4-9D57-47FB-AFDD-999671FE8B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Verantwortlich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7AA7FB79-8D6F-403D-ACD7-DD0E184013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Name / Funktion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02C49BBA-9B5E-4EF8-BDA4-4C29F9748B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81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2EC137C5-A6C1-4665-B46B-06426AACCE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Fällig am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39C322E1-8CC2-4170-A035-721D070689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JJJJ-MM-TT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184B63A0-27AC-46DD-A5CD-BC90FF4736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53125"/>
            <a:ext cx="4572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Bereit zur Präsentation</a:t>
            </a:r>
          </a:p>
        </p:txBody>
      </p:sp>
    </p:spTree>
    <p:extLst>
      <p:ext uri="{BB962C8B-B14F-4D97-AF65-F5344CB8AC3E}">
        <p14:creationId xmlns:p14="http://schemas.microsoft.com/office/powerpoint/2010/main" val="947284008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2026-09-07T07:22:11.5320000Z</dcterms:created>
  <dcterms:modified xsi:type="dcterms:W3CDTF">2026-09-07T07:22:11.5320000Z</dcterms:modified>
</coreProperties>
</file>