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9d5a1ae90854e14" /><Relationship Type="http://schemas.openxmlformats.org/officeDocument/2006/relationships/extended-properties" Target="/docProps/app.xml" Id="Rc59a2996f46b4ed7" /><Relationship Type="http://schemas.openxmlformats.org/officeDocument/2006/relationships/officeDocument" Target="/ppt/presentation.xml" Id="R8177ad4a9a1144d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83a814cb0424924"/>
  </p:sldMasterIdLst>
  <p:notesMasterIdLst>
    <p:notesMasterId xmlns:r="http://schemas.openxmlformats.org/officeDocument/2006/relationships" r:id="Rc009cf88771d4622"/>
  </p:notesMasterIdLst>
  <p:sldIdLst>
    <p:sldId xmlns:r="http://schemas.openxmlformats.org/officeDocument/2006/relationships" id="256" r:id="R659957c772fc44fd"/>
    <p:sldId xmlns:r="http://schemas.openxmlformats.org/officeDocument/2006/relationships" id="257" r:id="R19626ee454bb48b4"/>
    <p:sldId xmlns:r="http://schemas.openxmlformats.org/officeDocument/2006/relationships" id="258" r:id="R504025f2c46f4f79"/>
    <p:sldId xmlns:r="http://schemas.openxmlformats.org/officeDocument/2006/relationships" id="259" r:id="R4c3261a8be554fa4"/>
    <p:sldId xmlns:r="http://schemas.openxmlformats.org/officeDocument/2006/relationships" id="260" r:id="R030946162bd744db"/>
    <p:sldId xmlns:r="http://schemas.openxmlformats.org/officeDocument/2006/relationships" id="261" r:id="Rc04a49e123444d82"/>
    <p:sldId xmlns:r="http://schemas.openxmlformats.org/officeDocument/2006/relationships" id="262" r:id="R91df57756568437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513740fc2854ca2" /><Relationship Type="http://schemas.openxmlformats.org/officeDocument/2006/relationships/slideMaster" Target="/ppt/slideMasters/slideMaster1.xml" Id="R183a814cb0424924" /><Relationship Type="http://schemas.openxmlformats.org/officeDocument/2006/relationships/notesMaster" Target="/ppt/notesMasters/notesMaster1.xml" Id="Rc009cf88771d4622" /><Relationship Type="http://schemas.openxmlformats.org/officeDocument/2006/relationships/presProps" Target="/ppt/presProps.xml" Id="R898509c85e6a49a2" /><Relationship Type="http://schemas.openxmlformats.org/officeDocument/2006/relationships/tableStyles" Target="/ppt/tableStyles.xml" Id="R9aeadef1960e4969" /><Relationship Type="http://schemas.openxmlformats.org/officeDocument/2006/relationships/slide" Target="/ppt/slides/slide1.xml" Id="R659957c772fc44fd" /><Relationship Type="http://schemas.openxmlformats.org/officeDocument/2006/relationships/slide" Target="/ppt/slides/slide2.xml" Id="R19626ee454bb48b4" /><Relationship Type="http://schemas.openxmlformats.org/officeDocument/2006/relationships/slide" Target="/ppt/slides/slide3.xml" Id="R504025f2c46f4f79" /><Relationship Type="http://schemas.openxmlformats.org/officeDocument/2006/relationships/slide" Target="/ppt/slides/slide4.xml" Id="R4c3261a8be554fa4" /><Relationship Type="http://schemas.openxmlformats.org/officeDocument/2006/relationships/slide" Target="/ppt/slides/slide5.xml" Id="R030946162bd744db" /><Relationship Type="http://schemas.openxmlformats.org/officeDocument/2006/relationships/slide" Target="/ppt/slides/slide6.xml" Id="Rc04a49e123444d82" /><Relationship Type="http://schemas.openxmlformats.org/officeDocument/2006/relationships/slide" Target="/ppt/slides/slide7.xml" Id="R91df57756568437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850a7a9aa8a4ba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beee3ba032a442b" /><Relationship Type="http://schemas.openxmlformats.org/officeDocument/2006/relationships/notesMaster" Target="/ppt/notesMasters/notesMaster1.xml" Id="R1091ce5ff82c474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80b2ab9c0714bda" /><Relationship Type="http://schemas.openxmlformats.org/officeDocument/2006/relationships/notesMaster" Target="/ppt/notesMasters/notesMaster1.xml" Id="R300e02e203da40c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a22151c6013452d" /><Relationship Type="http://schemas.openxmlformats.org/officeDocument/2006/relationships/notesMaster" Target="/ppt/notesMasters/notesMaster1.xml" Id="R02f1819ec76f4ff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61997b66b344c48" /><Relationship Type="http://schemas.openxmlformats.org/officeDocument/2006/relationships/notesMaster" Target="/ppt/notesMasters/notesMaster1.xml" Id="R1054a8d71db745e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7e2911450dc4b5d" /><Relationship Type="http://schemas.openxmlformats.org/officeDocument/2006/relationships/notesMaster" Target="/ppt/notesMasters/notesMaster1.xml" Id="R2b96ecf670374c4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a324b69c5be4db0" /><Relationship Type="http://schemas.openxmlformats.org/officeDocument/2006/relationships/notesMaster" Target="/ppt/notesMasters/notesMaster1.xml" Id="R5dfb2436b5a04d8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ea01c6c38334943" /><Relationship Type="http://schemas.openxmlformats.org/officeDocument/2006/relationships/notesMaster" Target="/ppt/notesMasters/notesMaster1.xml" Id="R2ec4004809d04bb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2d76ff1073f435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4983448190b4292" /><Relationship Type="http://schemas.openxmlformats.org/officeDocument/2006/relationships/slideLayout" Target="/ppt/slideLayouts/slideLayout1.xml" Id="Rf1a0bba143cb4ae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1a0bba143cb4ae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50ba8ca4804ce9" /><Relationship Type="http://schemas.openxmlformats.org/officeDocument/2006/relationships/notesSlide" Target="/ppt/notesSlides/notesSlide1.xml" Id="R399ac1ed1aa348b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de643641c34b3b" /><Relationship Type="http://schemas.openxmlformats.org/officeDocument/2006/relationships/notesSlide" Target="/ppt/notesSlides/notesSlide2.xml" Id="R387270727bdd4e7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c7a6b6b93d4a7d" /><Relationship Type="http://schemas.openxmlformats.org/officeDocument/2006/relationships/notesSlide" Target="/ppt/notesSlides/notesSlide3.xml" Id="Rf5f4d9b787c4474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ada4a86d1d4e58" /><Relationship Type="http://schemas.openxmlformats.org/officeDocument/2006/relationships/chart" Target="/ppt/slides/charts/chart1.xml" Id="Rd93579052be24c0a" /><Relationship Type="http://schemas.openxmlformats.org/officeDocument/2006/relationships/notesSlide" Target="/ppt/notesSlides/notesSlide4.xml" Id="Rcb595c373b33400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e21a143ed447ce" /><Relationship Type="http://schemas.openxmlformats.org/officeDocument/2006/relationships/notesSlide" Target="/ppt/notesSlides/notesSlide5.xml" Id="R2a59706f7ba3400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0d64ffca1d45ab" /><Relationship Type="http://schemas.openxmlformats.org/officeDocument/2006/relationships/notesSlide" Target="/ppt/notesSlides/notesSlide6.xml" Id="Rafa0185884384e6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fe63b8580a45a8" /><Relationship Type="http://schemas.openxmlformats.org/officeDocument/2006/relationships/notesSlide" Target="/ppt/notesSlides/notesSlide7.xml" Id="Rd7925aa557cc467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4DC364D-CCB6-4008-8A1F-AB2B23DBD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736F91-6AD0-4E5D-8CEE-B23CB3049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7443042-34C2-43C4-BD2A-C43935144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أداء المستودع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CF379F-EDC0-4368-A4C8-07498FD72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5524FC-E008-4BDE-ADFA-6971CA0EE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E6EC5AE-81D0-45BC-A5A0-AFD27FB69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4D48EA-A60B-4692-AF0B-18B328075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12289760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303AA97-A73B-4C41-BB53-5C0412D09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A6CA48D-4710-400C-B3FC-31064EFFC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5C012A-BD6A-40FE-BF7E-24F1E0687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D4F31B7-DDB8-41C7-ACD8-68A14794F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3F988C-7131-4F11-ACF7-5CDDEE358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74AD887-785C-4F4A-A4F6-E16D371F2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90B726-6E18-4FA4-87D7-D4CB3715C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2EC567F-EFC5-452F-A03D-96D5BEC12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919E3D7-D879-4318-A4FF-295B86C33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8F88E91-B153-4863-8BC1-859EF87CA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8BDB78-998F-4F25-B379-81E9F5FE0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EFE6BB3-8D34-4B1F-B34D-071FF48DD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ACDC18-8ED5-44DB-B664-6FED000D8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D5A9BE1-A72A-4D54-AF54-80874A3F8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15976820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3EA976D-1E9E-4411-AE92-F18314131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F409490-78B6-4952-8827-AA1195C59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597FB27-7022-437E-9D67-703A08642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486509-F9B4-4F40-979C-9882EE912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DD9D7F7-D716-47CA-B420-44673EF08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8C7F53-4E29-4E8E-A76D-2E582702A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FECC276-FA1E-4B29-BFC3-BE55DA9C6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B2C84BC-43FB-4843-BF4C-38ECA1E7D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7740AA-E0CD-4502-A46B-C92B06D83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BA4DC2C-C6BB-46C6-9742-91719E109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A9D904-3770-45FE-8844-DBCE465BD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213CED6-ECE3-44B9-ADA3-7DEB95D74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5212273-0FC5-44ED-8810-240387B98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46290AE-1FBF-4E01-A723-82F9E2164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D95F864-D963-41C3-BAF9-C8AE130AF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026CCBC-6523-4AE5-8355-BE32F79F1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647131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57C3EB8-5519-4880-A202-8F39D8AA5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DDC644-83C2-487A-BC15-9BA569ACD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38E93F0-46D6-4B89-A449-0131EEDD9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BC967B-848B-4439-AC3E-455D62F54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5885DCA-E109-4A47-9310-8E2944496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EEC979-ADE9-488F-AF02-44EB44D43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3579052be24c0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9BCD0B7-E34B-43CB-879A-1C46A1657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79146744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92DEED8-85EA-4E72-9B82-0EEB7C1B9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C6E866-0D3F-41B1-B86E-D6E851797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35490F5-E83A-4520-8152-9C039CA0D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4218233-18F9-47E5-9B14-E4093BA6A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8895A6-7980-45FB-809C-6674238FC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6A75BC-3BA1-4354-B2FB-A6411B8DB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5769A36-6D2B-41CD-968E-F03081F35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59ABAC8-382C-4192-8C19-6D19D8670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3685777-949A-4078-93F6-112180A39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6427F81-39B3-4559-932C-28F3C449A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68C7838-5801-4307-B3F6-DC52FC4C5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49FAA0-E381-4DCF-8E42-C8B928C6D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C9783BA-66E8-4CAC-9E87-082757846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D01278A-A146-4430-A0C7-A15CCB40D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097E5BC-EBF6-48EC-8CDC-FF7C42AE5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340C931-15AF-4EB9-9C6C-9CD918AB3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BF2DB11-F422-4CD5-9965-C7E8C3355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D1E3486-33C0-4714-AB0B-484ADEF91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F71E8B3-4A2F-41C8-99BB-6DC794A1C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60915929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2700C06-B993-481E-A824-2BB8FF55C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1F96F3-17D9-4A38-B1C6-9C884DBAD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C3F368E-FC22-4EC5-A87A-21CB1E02B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01CD009-0C4D-4B7B-B7C4-377291FE5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B21341-3415-4289-BC59-DD030CF7C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891499-3763-44AD-8C0E-C24D1D8B6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97BB59E-108F-4B2B-9061-7CF1EA393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EB5E52D-3058-4437-95FF-9C4ED25B3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FB9D4D-6ED7-46B8-9E36-360D4815C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A97DD52-1DA1-4671-AD4E-A25243035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3A94280-4C9A-4D86-8E82-CFD5F44DE6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A66901B-AF61-40C6-B80D-0AB70F7FC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4F2E957-CA24-4817-9021-5FAF336D2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96B8D3-2A45-4BF0-807E-61A203DC2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B5F95F9-AECA-48F8-82C3-2BBF7BC81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C4D952E-B7D0-4C25-BAAB-B6E3BC8A53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4F6B843-0343-4BDB-BF78-6E2AC7522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9491DDD-6B64-4CC2-8A05-70C19017E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06CF8E2-7A97-42F8-8445-BF7606CFD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F2A3237-3018-4649-A0B3-CFA3284E5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28202119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44C3C0-1F91-4C38-A637-838133C1C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7FC18A7-3ECA-4375-94F0-0CB79E2D8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5B7643-EDF3-4F1E-8CB6-730FEBC54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3F6D54-9C6A-42A6-A502-803AD7DA9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4566A4-15FA-4ED3-9C22-D91426EDC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F93316-F1AC-4A22-8926-46D41056C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C0442C5-3D0A-4015-8D34-DBA286CF2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0BA97B-C334-4677-A84E-C284D6A50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F105109-930F-493E-9DD2-CDEF2CB82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4D7981-84EB-4159-B584-4A9D9C59F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A11D05-B685-4E99-BF4E-75160E668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1523D0-C2B6-4280-9B9A-CF64D9933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2755D5-2EDD-4996-B264-89035FB9F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208606678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2026-09-07T07:22:10.7200000Z</dcterms:created>
  <dcterms:modified xsi:type="dcterms:W3CDTF">2026-09-07T07:22:10.7200000Z</dcterms:modified>
</coreProperties>
</file>