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b8bfa38a3274458" /><Relationship Type="http://schemas.openxmlformats.org/officeDocument/2006/relationships/extended-properties" Target="/docProps/app.xml" Id="Rf5bd66953c8449d1" /><Relationship Type="http://schemas.openxmlformats.org/officeDocument/2006/relationships/officeDocument" Target="/ppt/presentation.xml" Id="Rbea95a8ebe7a48e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5fc766b9b8f947fc"/>
  </p:sldMasterIdLst>
  <p:notesMasterIdLst>
    <p:notesMasterId xmlns:r="http://schemas.openxmlformats.org/officeDocument/2006/relationships" r:id="Rf89c9288718e46b0"/>
  </p:notesMasterIdLst>
  <p:sldIdLst>
    <p:sldId xmlns:r="http://schemas.openxmlformats.org/officeDocument/2006/relationships" id="256" r:id="Rd7b3be8097f648de"/>
    <p:sldId xmlns:r="http://schemas.openxmlformats.org/officeDocument/2006/relationships" id="257" r:id="R0dba3a9e48814c21"/>
    <p:sldId xmlns:r="http://schemas.openxmlformats.org/officeDocument/2006/relationships" id="258" r:id="Ra83b5e5ea96a4a7c"/>
    <p:sldId xmlns:r="http://schemas.openxmlformats.org/officeDocument/2006/relationships" id="259" r:id="Rfcdf552c99ce4f07"/>
    <p:sldId xmlns:r="http://schemas.openxmlformats.org/officeDocument/2006/relationships" id="260" r:id="Rccb2a569add14397"/>
    <p:sldId xmlns:r="http://schemas.openxmlformats.org/officeDocument/2006/relationships" id="261" r:id="R5c5277b15ed6479a"/>
    <p:sldId xmlns:r="http://schemas.openxmlformats.org/officeDocument/2006/relationships" id="262" r:id="Rbb12e53448ca4ae2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90ff1fe3b8444346" /><Relationship Type="http://schemas.openxmlformats.org/officeDocument/2006/relationships/slideMaster" Target="/ppt/slideMasters/slideMaster1.xml" Id="R5fc766b9b8f947fc" /><Relationship Type="http://schemas.openxmlformats.org/officeDocument/2006/relationships/notesMaster" Target="/ppt/notesMasters/notesMaster1.xml" Id="Rf89c9288718e46b0" /><Relationship Type="http://schemas.openxmlformats.org/officeDocument/2006/relationships/presProps" Target="/ppt/presProps.xml" Id="R456b4caffda142e2" /><Relationship Type="http://schemas.openxmlformats.org/officeDocument/2006/relationships/tableStyles" Target="/ppt/tableStyles.xml" Id="Rd22f83867d1f4e13" /><Relationship Type="http://schemas.openxmlformats.org/officeDocument/2006/relationships/slide" Target="/ppt/slides/slide1.xml" Id="Rd7b3be8097f648de" /><Relationship Type="http://schemas.openxmlformats.org/officeDocument/2006/relationships/slide" Target="/ppt/slides/slide2.xml" Id="R0dba3a9e48814c21" /><Relationship Type="http://schemas.openxmlformats.org/officeDocument/2006/relationships/slide" Target="/ppt/slides/slide3.xml" Id="Ra83b5e5ea96a4a7c" /><Relationship Type="http://schemas.openxmlformats.org/officeDocument/2006/relationships/slide" Target="/ppt/slides/slide4.xml" Id="Rfcdf552c99ce4f07" /><Relationship Type="http://schemas.openxmlformats.org/officeDocument/2006/relationships/slide" Target="/ppt/slides/slide5.xml" Id="Rccb2a569add14397" /><Relationship Type="http://schemas.openxmlformats.org/officeDocument/2006/relationships/slide" Target="/ppt/slides/slide6.xml" Id="R5c5277b15ed6479a" /><Relationship Type="http://schemas.openxmlformats.org/officeDocument/2006/relationships/slide" Target="/ppt/slides/slide7.xml" Id="Rbb12e53448ca4ae2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7c8a37a7afe94522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ab3dc8cb97d14489" /><Relationship Type="http://schemas.openxmlformats.org/officeDocument/2006/relationships/notesMaster" Target="/ppt/notesMasters/notesMaster1.xml" Id="R79539c60583f4596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7709cf5820b4769" /><Relationship Type="http://schemas.openxmlformats.org/officeDocument/2006/relationships/notesMaster" Target="/ppt/notesMasters/notesMaster1.xml" Id="Ree06e24eb9b7442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c7d96ab1778450b" /><Relationship Type="http://schemas.openxmlformats.org/officeDocument/2006/relationships/notesMaster" Target="/ppt/notesMasters/notesMaster1.xml" Id="Rf85dfe4b4b8848c9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4df1fd9a329a4450" /><Relationship Type="http://schemas.openxmlformats.org/officeDocument/2006/relationships/notesMaster" Target="/ppt/notesMasters/notesMaster1.xml" Id="R9ac23f0c79b549de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6e15c0e4b5b7440c" /><Relationship Type="http://schemas.openxmlformats.org/officeDocument/2006/relationships/notesMaster" Target="/ppt/notesMasters/notesMaster1.xml" Id="Ra473d3ec0387471c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521222adb6c44aff" /><Relationship Type="http://schemas.openxmlformats.org/officeDocument/2006/relationships/notesMaster" Target="/ppt/notesMasters/notesMaster1.xml" Id="Rc954692043c34306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9935476250904ca6" /><Relationship Type="http://schemas.openxmlformats.org/officeDocument/2006/relationships/notesMaster" Target="/ppt/notesMasters/notesMaster1.xml" Id="R5b5af823f6014035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062d0d88b2e4f2f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f7285f44c90e4b39" /><Relationship Type="http://schemas.openxmlformats.org/officeDocument/2006/relationships/slideLayout" Target="/ppt/slideLayouts/slideLayout1.xml" Id="R380081c4bcbc4037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380081c4bcbc4037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58f067a7a674e89" /><Relationship Type="http://schemas.openxmlformats.org/officeDocument/2006/relationships/notesSlide" Target="/ppt/notesSlides/notesSlide1.xml" Id="R40db1336829c4d12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c7cb74d92004dc3" /><Relationship Type="http://schemas.openxmlformats.org/officeDocument/2006/relationships/notesSlide" Target="/ppt/notesSlides/notesSlide2.xml" Id="Rb13b9390e33c464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cfbe629fa6542a8" /><Relationship Type="http://schemas.openxmlformats.org/officeDocument/2006/relationships/notesSlide" Target="/ppt/notesSlides/notesSlide3.xml" Id="R338213859eb74ae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9f41b328cd74ef1" /><Relationship Type="http://schemas.openxmlformats.org/officeDocument/2006/relationships/chart" Target="/ppt/slides/charts/chart1.xml" Id="R10e443962cc84ab6" /><Relationship Type="http://schemas.openxmlformats.org/officeDocument/2006/relationships/notesSlide" Target="/ppt/notesSlides/notesSlide4.xml" Id="Ra9af64079b22429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4e08dc8d6554535" /><Relationship Type="http://schemas.openxmlformats.org/officeDocument/2006/relationships/notesSlide" Target="/ppt/notesSlides/notesSlide5.xml" Id="Re643e459260647a3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f1888a2869e43cf" /><Relationship Type="http://schemas.openxmlformats.org/officeDocument/2006/relationships/notesSlide" Target="/ppt/notesSlides/notesSlide6.xml" Id="Rb86acfb6eba542b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1f737f69ca4737" /><Relationship Type="http://schemas.openxmlformats.org/officeDocument/2006/relationships/notesSlide" Target="/ppt/notesSlides/notesSlide7.xml" Id="R91ec033d9ae14924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Indicateur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B10FD35-C53E-4F5D-9AC4-3B464D50D1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839CE98-FB8D-4858-BD04-3174E53B57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PRÉSENTATION MODIFIABLE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8FBCE56-67CC-4047-8010-7B49F22F28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Présentation de la performance d’entrepôt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EA466AB-6A27-46F2-8362-1CB4B0BFE9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Une structure pratique pour des décisions claires et une communication professionnelle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B447659-A5CC-4D90-A374-9D5C7999CD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A774AC0-F442-4C07-9B42-8E144EC42E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4FC64B3-9E81-4412-B2A6-0CBCE685EE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81562882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88FF98C-33EB-41A2-A5C4-79A9103A44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Synthèse exécutive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3BACA75-5D90-4EEA-BDBE-D4FF3DE865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DD2E3AD-2094-41FE-A30F-5867073551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762B31F-7DED-4101-B06A-BE7A451AF6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D552710-E083-419E-B812-4B46BAD39E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Remplacez le contenu d’exemple par vos informations. Tous les textes, graphiques et formes restent modifiables.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15C7E65-8F60-4563-8AC2-A57D3B2E5E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1AA12D9-95A9-4C3B-A018-272FAD9555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2EB6E22-1260-4DAD-832E-88E7C9C5D3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Ajoutez la situation, le public et la raison de cette présentation.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451925A-4A81-47FD-A112-7972D85F3F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431E6BB-A81F-4A82-B338-AB69B76ED7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Objectif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6617A10-78D8-40E6-ACC1-F8A2F48F29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Indiquez le résultat que cette présentation doit permettre.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22BF563-7430-493A-BD21-2B0B1E4393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DACC44A-CEB5-484E-8928-B227E20B51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Décision requise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5155159-6480-4BE2-8493-D5732A7453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Décrivez la validation, le choix ou l’engagement requis.</a:t>
            </a:r>
          </a:p>
        </p:txBody>
      </p:sp>
    </p:spTree>
    <p:extLst>
      <p:ext uri="{BB962C8B-B14F-4D97-AF65-F5344CB8AC3E}">
        <p14:creationId xmlns:p14="http://schemas.microsoft.com/office/powerpoint/2010/main" val="136019942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426A6E0-376A-465C-9700-3A5CC3F285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5A74004-6338-4C08-9B72-5E4E28D463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E753F90-E4C3-4F79-801E-DE7B98C4B7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F8B5128-6588-4D71-B245-494F4B7B47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A5BA520-54D0-43D3-BDBF-2975401AB3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2086463-30C5-49B4-8817-E764DEF973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Objectif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66EA470-12F7-4DA2-ABBC-F02BAF63B4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Résultat précis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ACFE334-4836-44BD-8BEA-7695E8F480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68E1AF6-04B7-4AE6-98B8-0ED86619C8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6B1460C-9E46-4C3F-AF15-E3863B02A7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Critère de réussite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F5CAD91-4C45-419B-890B-38F6969662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Mesure de la progression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B7C1C89-53DE-42B9-BB5D-C01946843D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4CFD2CF-FECC-4F60-B68B-7BDBA79C5D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9D3F90B-42CD-4F78-905C-5FC6060244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0609168-5066-4224-A698-994A027802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Rôle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0B36D2D-36FE-4C49-91B5-6C7A2BC37B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32614243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626B333-9154-44E1-B316-8A46125B61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Preuves et enseignements clés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6D0F705-7963-481F-BC9F-41BE2D54E6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17D15CA-49BC-4EBC-BB06-275FCD13F1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1954A85-0E94-4101-9358-64B41F6CB1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F45D385-28FD-458F-9951-6D3533DAFE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Enseignement clé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6A89982-436B-464F-A95C-C04C73577B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Résumez les preuves essentielles et expliquez leur importance.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0e443962cc84ab6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D12BF20-6B01-46BE-97A9-3A5CC2B5B7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Remplacez les valeurs d’exemple par des données vérifiées.</a:t>
            </a:r>
          </a:p>
        </p:txBody>
      </p:sp>
    </p:spTree>
    <p:extLst>
      <p:ext uri="{BB962C8B-B14F-4D97-AF65-F5344CB8AC3E}">
        <p14:creationId xmlns:p14="http://schemas.microsoft.com/office/powerpoint/2010/main" val="117328027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48BA66E-041C-4CAA-948A-5045B66F8A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Approche et calendrier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C0A4545-6561-4EAE-AF27-6B56F35818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E2B312B-6072-4151-B702-9D2BC4BFC0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6395DCF-0D6B-495C-98F6-E817E3EE84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8F8EC27-3604-46FE-A0BC-9E7539AED9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6CF5BDB-3B71-4D53-AE1F-BA1D66CF27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A5DEC07-025F-4A74-8D6E-50BFF20C8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19232AA-9D06-4A6F-B312-52AFB7B5D4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464AEB6-0BD1-43BD-8701-6A1806265A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C039343-9CC6-4C58-9ABE-72105CBA31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D92F224-8993-4C97-989B-E7519561C9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E010477-6C6C-4616-8B45-271C8F3CD7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48492BF-AEA3-40DA-8CAB-C73893C5A5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D6BFA26-2E3E-4274-B360-13F3BD6EA9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2632AE7-67D1-4853-BC41-976653C2D5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BF5ADEF-7812-4DA7-A8A9-556C6AC303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d’action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3085F88-08C7-466B-80EC-CFCBDE1A38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AEADEDB-4811-41EE-8C8E-69B4B9A51B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1A245C6-BFB2-441F-B5B4-68E83507B5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Décisions et prochaines étapes</a:t>
            </a:r>
          </a:p>
        </p:txBody>
      </p:sp>
    </p:spTree>
    <p:extLst>
      <p:ext uri="{BB962C8B-B14F-4D97-AF65-F5344CB8AC3E}">
        <p14:creationId xmlns:p14="http://schemas.microsoft.com/office/powerpoint/2010/main" val="10786576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9829AF1-18B0-46D3-80D7-725A1A15E8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Risques et réponses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D396A66-322E-4A8A-8DBF-81DFB0F4C3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77299CB-E3F9-438F-88B7-FDE05E8C07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8EA087A-23FA-4A10-8E0A-DA7BF69033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E5CBEEA-960A-4426-86EF-B5DE194B69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04D861D-2AC1-4EA1-B24F-111D9C83E9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622D693-0D61-4CCC-8E7A-71E4A9E158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D813F8F-2B99-4ADB-876F-71AD421AA6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A7301E5-EC87-45A6-9ACA-C31F4813D2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8A2F882-12B4-4612-8C4D-79BA5E0594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Risque ou contrainte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5B24F63-5CCB-42A2-9055-140C38190B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11A5E30-BC4D-4700-A8B6-F16FDC4C05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850B067-FFA7-40AF-82B3-01294040E1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59FE1F-B829-4D1D-8604-67BCA0EE6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Dépendance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5243BB0-6FE8-410C-8FD6-8D2B88FDC7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C9577CD-84EE-4628-928D-22EF988F97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910201B-B7E5-429B-812F-200CF6F71C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6B73CE2-6442-4A0F-B757-7075A6E307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Hypothèse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E4A8FC7-3F26-454B-B40C-68F843F31D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430981D-342D-42DC-8C9E-D2B33F4A9A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Action de validation</a:t>
            </a:r>
          </a:p>
        </p:txBody>
      </p:sp>
    </p:spTree>
    <p:extLst>
      <p:ext uri="{BB962C8B-B14F-4D97-AF65-F5344CB8AC3E}">
        <p14:creationId xmlns:p14="http://schemas.microsoft.com/office/powerpoint/2010/main" val="148815160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ACE4030-0524-4DA9-8C60-3FE38D32D1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Décisions et prochaines étapes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B6B4169-F059-4F42-B4F0-135F37B823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Décision requise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8076832-8589-46B6-A80B-436C5DB7D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Rédigez précisément la décision ou validation requise.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C95B61F-975F-4D94-9A5C-122BA77A98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CF14821-41DF-4270-BD5B-8C04922D9B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AF021FE-7AFE-4D16-B405-E9E98CFB03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Prochaine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E8EDC6D-0C92-4E81-81A1-A7A1F4C40C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0FCF215-B507-4DC6-B60D-363E4831E6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6CCCD25-0689-40E5-B6BE-8FE84C3EA9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 / fonction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491EE47-A474-431E-BD53-056514E948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1B82EF2-BB7C-4BDB-B10D-9F9C9C355C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Échéance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44945EB-D08C-458C-B977-961FA5574B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AAAA-MM-JJ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43624E4-E6EB-4B31-AF0E-57646DC6E7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Prête à présenter</a:t>
            </a:r>
          </a:p>
        </p:txBody>
      </p:sp>
    </p:spTree>
    <p:extLst>
      <p:ext uri="{BB962C8B-B14F-4D97-AF65-F5344CB8AC3E}">
        <p14:creationId xmlns:p14="http://schemas.microsoft.com/office/powerpoint/2010/main" val="329055642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2026-09-07T07:22:11.2720000Z</dcterms:created>
  <dcterms:modified xsi:type="dcterms:W3CDTF">2026-09-07T07:22:11.2720000Z</dcterms:modified>
</coreProperties>
</file>