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224db3345e54ce9" /><Relationship Type="http://schemas.openxmlformats.org/officeDocument/2006/relationships/extended-properties" Target="/docProps/app.xml" Id="Rf0b648c337b14c4d" /><Relationship Type="http://schemas.openxmlformats.org/officeDocument/2006/relationships/officeDocument" Target="/ppt/presentation.xml" Id="Raaf0f576c3db406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fa87e1137a14327"/>
  </p:sldMasterIdLst>
  <p:notesMasterIdLst>
    <p:notesMasterId xmlns:r="http://schemas.openxmlformats.org/officeDocument/2006/relationships" r:id="R84b1c74bf9bf41c9"/>
  </p:notesMasterIdLst>
  <p:sldIdLst>
    <p:sldId xmlns:r="http://schemas.openxmlformats.org/officeDocument/2006/relationships" id="256" r:id="Rcacf1e5f147946fe"/>
    <p:sldId xmlns:r="http://schemas.openxmlformats.org/officeDocument/2006/relationships" id="257" r:id="Rf1d3d0056a034a80"/>
    <p:sldId xmlns:r="http://schemas.openxmlformats.org/officeDocument/2006/relationships" id="258" r:id="R196beec4396b414b"/>
    <p:sldId xmlns:r="http://schemas.openxmlformats.org/officeDocument/2006/relationships" id="259" r:id="Reb942a8fac014741"/>
    <p:sldId xmlns:r="http://schemas.openxmlformats.org/officeDocument/2006/relationships" id="260" r:id="R4dd0c4dc579a475c"/>
    <p:sldId xmlns:r="http://schemas.openxmlformats.org/officeDocument/2006/relationships" id="261" r:id="R86de2e418368412b"/>
    <p:sldId xmlns:r="http://schemas.openxmlformats.org/officeDocument/2006/relationships" id="262" r:id="R21b81848e02a425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be8b9c798b44e86" /><Relationship Type="http://schemas.openxmlformats.org/officeDocument/2006/relationships/slideMaster" Target="/ppt/slideMasters/slideMaster1.xml" Id="R4fa87e1137a14327" /><Relationship Type="http://schemas.openxmlformats.org/officeDocument/2006/relationships/notesMaster" Target="/ppt/notesMasters/notesMaster1.xml" Id="R84b1c74bf9bf41c9" /><Relationship Type="http://schemas.openxmlformats.org/officeDocument/2006/relationships/presProps" Target="/ppt/presProps.xml" Id="R0416afc8c2ab4690" /><Relationship Type="http://schemas.openxmlformats.org/officeDocument/2006/relationships/tableStyles" Target="/ppt/tableStyles.xml" Id="Re535d1c058564bb3" /><Relationship Type="http://schemas.openxmlformats.org/officeDocument/2006/relationships/slide" Target="/ppt/slides/slide1.xml" Id="Rcacf1e5f147946fe" /><Relationship Type="http://schemas.openxmlformats.org/officeDocument/2006/relationships/slide" Target="/ppt/slides/slide2.xml" Id="Rf1d3d0056a034a80" /><Relationship Type="http://schemas.openxmlformats.org/officeDocument/2006/relationships/slide" Target="/ppt/slides/slide3.xml" Id="R196beec4396b414b" /><Relationship Type="http://schemas.openxmlformats.org/officeDocument/2006/relationships/slide" Target="/ppt/slides/slide4.xml" Id="Reb942a8fac014741" /><Relationship Type="http://schemas.openxmlformats.org/officeDocument/2006/relationships/slide" Target="/ppt/slides/slide5.xml" Id="R4dd0c4dc579a475c" /><Relationship Type="http://schemas.openxmlformats.org/officeDocument/2006/relationships/slide" Target="/ppt/slides/slide6.xml" Id="R86de2e418368412b" /><Relationship Type="http://schemas.openxmlformats.org/officeDocument/2006/relationships/slide" Target="/ppt/slides/slide7.xml" Id="R21b81848e02a425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c356a31a1d74b4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29b121399034bd9" /><Relationship Type="http://schemas.openxmlformats.org/officeDocument/2006/relationships/notesMaster" Target="/ppt/notesMasters/notesMaster1.xml" Id="R772e59fb5340446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cdf0883f2d44d5a" /><Relationship Type="http://schemas.openxmlformats.org/officeDocument/2006/relationships/notesMaster" Target="/ppt/notesMasters/notesMaster1.xml" Id="Re3d188485002493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5328af691474c43" /><Relationship Type="http://schemas.openxmlformats.org/officeDocument/2006/relationships/notesMaster" Target="/ppt/notesMasters/notesMaster1.xml" Id="Re95c2fb26c7e434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0d1f28c9d894718" /><Relationship Type="http://schemas.openxmlformats.org/officeDocument/2006/relationships/notesMaster" Target="/ppt/notesMasters/notesMaster1.xml" Id="Rb2631cbbfd72458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cee8cc422764a09" /><Relationship Type="http://schemas.openxmlformats.org/officeDocument/2006/relationships/notesMaster" Target="/ppt/notesMasters/notesMaster1.xml" Id="R709fe09fe7f5457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40df68cf08c4141" /><Relationship Type="http://schemas.openxmlformats.org/officeDocument/2006/relationships/notesMaster" Target="/ppt/notesMasters/notesMaster1.xml" Id="R1cdd88f6cf1e412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304fe37a7c14bd8" /><Relationship Type="http://schemas.openxmlformats.org/officeDocument/2006/relationships/notesMaster" Target="/ppt/notesMasters/notesMaster1.xml" Id="R7923bd905f644dc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48c2c12b4f3458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445b6c77d164fe8" /><Relationship Type="http://schemas.openxmlformats.org/officeDocument/2006/relationships/slideLayout" Target="/ppt/slideLayouts/slideLayout1.xml" Id="R155875c85a994d8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55875c85a994d8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77b40cbfb04aea" /><Relationship Type="http://schemas.openxmlformats.org/officeDocument/2006/relationships/notesSlide" Target="/ppt/notesSlides/notesSlide1.xml" Id="R5cbd7eb944ca4ad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3279d69ca349ea" /><Relationship Type="http://schemas.openxmlformats.org/officeDocument/2006/relationships/notesSlide" Target="/ppt/notesSlides/notesSlide2.xml" Id="R048cbdeaab564b1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936fbc47e64b51" /><Relationship Type="http://schemas.openxmlformats.org/officeDocument/2006/relationships/notesSlide" Target="/ppt/notesSlides/notesSlide3.xml" Id="Rcaf97842ff40496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bd94b651d44b52" /><Relationship Type="http://schemas.openxmlformats.org/officeDocument/2006/relationships/chart" Target="/ppt/slides/charts/chart1.xml" Id="R68d2c37c74cb4fbb" /><Relationship Type="http://schemas.openxmlformats.org/officeDocument/2006/relationships/notesSlide" Target="/ppt/notesSlides/notesSlide4.xml" Id="Rff43358bf0c84d3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b415069ef964698" /><Relationship Type="http://schemas.openxmlformats.org/officeDocument/2006/relationships/notesSlide" Target="/ppt/notesSlides/notesSlide5.xml" Id="R827cfa7f3a4947f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04dfc8f44641e0" /><Relationship Type="http://schemas.openxmlformats.org/officeDocument/2006/relationships/notesSlide" Target="/ppt/notesSlides/notesSlide6.xml" Id="R9e3ed1fa6e374f7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e745aad41d4e22" /><Relationship Type="http://schemas.openxmlformats.org/officeDocument/2006/relationships/notesSlide" Target="/ppt/notesSlides/notesSlide7.xml" Id="R436217d085324641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C564D4-E8C9-4851-B747-A7593EFF29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7AEE5C1-178D-4F6A-AB17-4582BBAFC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7102CA2-358B-4FE8-BF2E-9853175921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Warehouse Performance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ED344D3-D631-4530-8B18-ADCA49E38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DE68A5-4DC4-4EB6-881F-3DE85381E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A60B0EE-38DF-45FA-925C-4642BAE13B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0D3A804-5954-4712-9BBF-5C75BF0FE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89239490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53D9F72-8E21-4716-958C-C05A050BF2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B003123-6132-46DF-B11C-542E432DE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CC330B0-0B00-479C-A896-396ECE199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18E02C7-74BA-4E86-A0EA-D804D04E1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1E3F1E-5E21-4E3B-AA26-2366C95E3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79B4261-F148-4D53-9356-6A486BD52A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E2735F4-56A1-43F5-8BAA-4571B8C826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57FFDA7-5901-4251-AFBE-6E3BD153C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ACC41F8-494B-4903-A9E1-5554A79AF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BC32C38-916E-42F1-B85F-1F60B1013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E49565B-37A7-4264-A049-D8E10F135D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9DCC6AB-2C66-406C-87AC-91C03FF08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CDC94F0-ACF0-41D0-91CD-C47BB2BE9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01B4E62-5DA7-49FE-9B7F-3664066BB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66545148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BA478AF-B2BE-42B9-93D8-2A879C4D57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8DE2F0B-C5B2-41C4-8C70-6A1910AA9C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585B27B-33D5-4509-A125-1E7AA4920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0BA4FBA-9EB1-4134-849D-C1DBBEEE7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521DB5F-4403-48F9-9F48-6A3F5011C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CEB3773-FA9F-4DAA-963F-08BF2BDB3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679B67E-C2E8-4596-9B7F-F98A5AD61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8E6BB4C-3D28-4907-BD18-BA609B4B6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7CD4B55-045C-4BFD-A93D-D3D00E499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9346B83-2A8F-4736-B3E4-1B85ED5FF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5166FEF-83AE-40B4-BB4D-780CF5791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4C0CC84-B4E9-4CF6-A064-DB0E8A00F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F2D1C9D-76DA-4D9C-BF98-E4AC492D7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64B5326-5809-4B3F-9661-90FC2FEAB6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E9BA4B-52E1-4DCD-8136-2AFE0A6B4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79BCDB4-AC8B-45F5-80A2-7DBE97D9D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2882630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ED9453D-379B-47B5-8FB2-6E22796B3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882A3F5-6F37-4E44-A7E3-3C1A2B2A08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8EA998B-E653-4D7E-A6EF-D1AE27829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5CE4904-555A-4D47-8676-6EEFB94A2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0968F0F-05DC-41F7-ACB6-DD53E9DB2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0ABEA5F-0F92-44F1-BC50-5B94A5FEF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8d2c37c74cb4fbb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A9CCDCC-6F03-4126-B8A4-8A30A0FC9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84456519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311F374-876D-4048-9CA1-E5B572BCF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BD0A908-3CE2-49FB-9409-973391156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179D1BF-1693-4D41-BCAD-457079954F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42C25B0-423B-483F-82DC-671F35FFE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7896DC9-2340-4112-9911-7DFFEE5319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9E776C7-E827-42D3-9B00-8D9EB76C9D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B9DAF33-D5FF-44C1-83C5-869A0DC7C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ED71863-14E5-48BE-820A-F50B34433F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6C54FF2-5710-4CB3-BABE-445D7C9EA7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3B23D84-C5CD-47CB-89E3-11C23F5DB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2DBAE3D-DF91-44E4-B353-2F2B68020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33D1861-CBD3-48A4-9099-D412A5ED3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50BBC53-AA4F-4163-8CCA-505C4CFF5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7F0E930-2208-4F19-9275-8AA22C7AE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2D1F469-619C-4348-8ED1-52E826FA4A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AFFB55C-0D3C-4F90-8A88-FCE7A4E8B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63342AD-55A2-4EA1-AF1D-BD408A66C5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326D4A8-6C06-4CA5-B111-562546D46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30340BB-0019-453B-8A86-72DAC4027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39565623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2A3B7D9-7E73-42A1-8488-0C201EFB3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66CC578-753F-45F5-B197-D2B54A73E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1CFE9D6-69FA-4AAD-AE1A-CEDD09951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61C655D-D189-48C6-8C55-6DFFD5EE7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5AFAA29-7767-47CE-AA89-363464985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D66925F-90B5-4662-8A70-A0FF367BF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4A10E0-2B3D-4A1D-A6BA-6D36CECF2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FB199BA-B2B9-40FE-9A38-4502E4E08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AC8D38D-A986-4FCD-9590-3B9B65442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50227BD-E506-4B26-AB49-5310FCFE39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8C679D9-BCF1-48CD-A6A0-94C8D7BC7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1CE941A-20E5-45F2-8A2E-042C89E66B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5039D0C-87BA-4338-8A14-1125C57D1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79EF87C-350C-4AB4-BC57-71F01A7DA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CA53F5F-9157-458A-9055-9E124A01FD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131FA67-C08C-441A-B565-DB0870465D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14945CE-5F66-4E5C-B491-43B989CD3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EED1D47-EA97-48B8-8E89-5CD0AC70BF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70CAB4F-75EE-4CCB-9B28-7B62A0A387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60292A9-7AF4-403C-85D9-64D12D299F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67734272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E4B5995-F5B5-4BDD-85DA-8F106726C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AFC5A0F-D4EE-4715-B898-EFE6A54299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C35B01F-6AA8-4954-A9EE-BE6BC83B8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A5B8B59-8D83-44AC-B5CB-167C921C4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0D8B92A-9E73-4077-8794-79876FADB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AC582B9-962F-4401-B766-955E9A49C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DBA29CD-4438-409B-8B3B-2A47577889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729856E-5FBD-4D33-9ECB-1830E726B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F886633-1672-4F34-85A5-FBF15BA78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72B9C05-366F-42C5-A845-0E32894E36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6D57848-BAA8-4CF3-85D9-E98727897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0982D2-096A-43AE-852C-8DB08F787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6BA2D4C-29D1-4D45-98FC-3B4370725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212271605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2026-09-07T07:22:10.4710000Z</dcterms:created>
  <dcterms:modified xsi:type="dcterms:W3CDTF">2026-09-07T07:22:10.4710000Z</dcterms:modified>
</coreProperties>
</file>