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c751ad3458141ee" /><Relationship Type="http://schemas.openxmlformats.org/officeDocument/2006/relationships/extended-properties" Target="/docProps/app.xml" Id="R2f80079ef1364e02" /><Relationship Type="http://schemas.openxmlformats.org/officeDocument/2006/relationships/officeDocument" Target="/ppt/presentation.xml" Id="Rafff64a99817458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02e6a3430634188"/>
  </p:sldMasterIdLst>
  <p:notesMasterIdLst>
    <p:notesMasterId xmlns:r="http://schemas.openxmlformats.org/officeDocument/2006/relationships" r:id="R798a3504032842de"/>
  </p:notesMasterIdLst>
  <p:sldIdLst>
    <p:sldId xmlns:r="http://schemas.openxmlformats.org/officeDocument/2006/relationships" id="256" r:id="R20b7fa4bc2f94ed4"/>
    <p:sldId xmlns:r="http://schemas.openxmlformats.org/officeDocument/2006/relationships" id="257" r:id="R93cf617951ba4be9"/>
    <p:sldId xmlns:r="http://schemas.openxmlformats.org/officeDocument/2006/relationships" id="258" r:id="Re57b9b1a466f43b9"/>
    <p:sldId xmlns:r="http://schemas.openxmlformats.org/officeDocument/2006/relationships" id="259" r:id="Rcf00491f0bbd435b"/>
    <p:sldId xmlns:r="http://schemas.openxmlformats.org/officeDocument/2006/relationships" id="260" r:id="R05b96227b09647ac"/>
    <p:sldId xmlns:r="http://schemas.openxmlformats.org/officeDocument/2006/relationships" id="261" r:id="R864810c183ed4a37"/>
    <p:sldId xmlns:r="http://schemas.openxmlformats.org/officeDocument/2006/relationships" id="262" r:id="R84d77790920148e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8443664650c41ea" /><Relationship Type="http://schemas.openxmlformats.org/officeDocument/2006/relationships/slideMaster" Target="/ppt/slideMasters/slideMaster1.xml" Id="R602e6a3430634188" /><Relationship Type="http://schemas.openxmlformats.org/officeDocument/2006/relationships/notesMaster" Target="/ppt/notesMasters/notesMaster1.xml" Id="R798a3504032842de" /><Relationship Type="http://schemas.openxmlformats.org/officeDocument/2006/relationships/presProps" Target="/ppt/presProps.xml" Id="R6f13803656814c0e" /><Relationship Type="http://schemas.openxmlformats.org/officeDocument/2006/relationships/tableStyles" Target="/ppt/tableStyles.xml" Id="R958172b41ad945d0" /><Relationship Type="http://schemas.openxmlformats.org/officeDocument/2006/relationships/slide" Target="/ppt/slides/slide1.xml" Id="R20b7fa4bc2f94ed4" /><Relationship Type="http://schemas.openxmlformats.org/officeDocument/2006/relationships/slide" Target="/ppt/slides/slide2.xml" Id="R93cf617951ba4be9" /><Relationship Type="http://schemas.openxmlformats.org/officeDocument/2006/relationships/slide" Target="/ppt/slides/slide3.xml" Id="Re57b9b1a466f43b9" /><Relationship Type="http://schemas.openxmlformats.org/officeDocument/2006/relationships/slide" Target="/ppt/slides/slide4.xml" Id="Rcf00491f0bbd435b" /><Relationship Type="http://schemas.openxmlformats.org/officeDocument/2006/relationships/slide" Target="/ppt/slides/slide5.xml" Id="R05b96227b09647ac" /><Relationship Type="http://schemas.openxmlformats.org/officeDocument/2006/relationships/slide" Target="/ppt/slides/slide6.xml" Id="R864810c183ed4a37" /><Relationship Type="http://schemas.openxmlformats.org/officeDocument/2006/relationships/slide" Target="/ppt/slides/slide7.xml" Id="R84d77790920148e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9f477b21d7a4cd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e7b59fac6924cfc" /><Relationship Type="http://schemas.openxmlformats.org/officeDocument/2006/relationships/notesMaster" Target="/ppt/notesMasters/notesMaster1.xml" Id="R0692ce0b6c28406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d24821b06a34ba9" /><Relationship Type="http://schemas.openxmlformats.org/officeDocument/2006/relationships/notesMaster" Target="/ppt/notesMasters/notesMaster1.xml" Id="R7c2d8190a20e43a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b83d10032e64c29" /><Relationship Type="http://schemas.openxmlformats.org/officeDocument/2006/relationships/notesMaster" Target="/ppt/notesMasters/notesMaster1.xml" Id="R49d715a88dab41d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5aeca529eed40ca" /><Relationship Type="http://schemas.openxmlformats.org/officeDocument/2006/relationships/notesMaster" Target="/ppt/notesMasters/notesMaster1.xml" Id="R7f37f481e2bb479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e207dba2fdf48a8" /><Relationship Type="http://schemas.openxmlformats.org/officeDocument/2006/relationships/notesMaster" Target="/ppt/notesMasters/notesMaster1.xml" Id="R1f60720961a7441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8f32127b72843ff" /><Relationship Type="http://schemas.openxmlformats.org/officeDocument/2006/relationships/notesMaster" Target="/ppt/notesMasters/notesMaster1.xml" Id="Rfb1998e0e8174b4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ecc18571a4c4d41" /><Relationship Type="http://schemas.openxmlformats.org/officeDocument/2006/relationships/notesMaster" Target="/ppt/notesMasters/notesMaster1.xml" Id="Rcbc166a2feba40d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e5841acd77645e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fce98e96e374498" /><Relationship Type="http://schemas.openxmlformats.org/officeDocument/2006/relationships/slideLayout" Target="/ppt/slideLayouts/slideLayout1.xml" Id="R9cad59ab83e0431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cad59ab83e0431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d68e2b11114599" /><Relationship Type="http://schemas.openxmlformats.org/officeDocument/2006/relationships/notesSlide" Target="/ppt/notesSlides/notesSlide1.xml" Id="R02c6720983324ec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9c9413ef624e5e" /><Relationship Type="http://schemas.openxmlformats.org/officeDocument/2006/relationships/notesSlide" Target="/ppt/notesSlides/notesSlide2.xml" Id="R7d16413110404d2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74de9d4cfe4f98" /><Relationship Type="http://schemas.openxmlformats.org/officeDocument/2006/relationships/notesSlide" Target="/ppt/notesSlides/notesSlide3.xml" Id="R4a53c2438c5e471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dbb1d8ffe54392" /><Relationship Type="http://schemas.openxmlformats.org/officeDocument/2006/relationships/chart" Target="/ppt/slides/charts/chart1.xml" Id="R2932f722909b42e9" /><Relationship Type="http://schemas.openxmlformats.org/officeDocument/2006/relationships/notesSlide" Target="/ppt/notesSlides/notesSlide4.xml" Id="Rd949876d7eda4e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21c1a5e7534b49" /><Relationship Type="http://schemas.openxmlformats.org/officeDocument/2006/relationships/notesSlide" Target="/ppt/notesSlides/notesSlide5.xml" Id="R85c0599c528f413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9121914f9e4089" /><Relationship Type="http://schemas.openxmlformats.org/officeDocument/2006/relationships/notesSlide" Target="/ppt/notesSlides/notesSlide6.xml" Id="R8a575a8d5c68440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59df9d6dae47be" /><Relationship Type="http://schemas.openxmlformats.org/officeDocument/2006/relationships/notesSlide" Target="/ppt/notesSlides/notesSlide7.xml" Id="R00cbee14816c41d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3FE455-C78F-495C-B229-CD6610FAD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6FECB2-FE9C-412B-9908-BE257AC12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686673C-DD83-4E40-B92B-BB004DF09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del rendimiento del almacén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41A4036-B229-44CA-9F7C-2FFD4F816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008FC8-E8B2-4278-B986-F00E5C7B4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686D64-9E61-48C7-8126-003B343DC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7F924A3-89C1-4BA7-BE84-4561608D2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609201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71A9C2E-C589-4F07-B2AF-ADF51C52A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EF535E9-8F57-47D2-826C-F8FB16D98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D5A396F-F0E8-48CF-AB47-613B307B9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65B00F-E9E6-40DA-9C3E-717ABEBC5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01E6A8-B866-4BA8-B207-A52B44CCF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BB43992-433E-4FB3-A8D0-0A4F4138C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15180C-DCF7-4686-810E-5A4BC1981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DF6A19A-7459-48D1-8776-2AD6449F7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62C09B4-7861-420A-8A92-AABBEEB86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F529236-296A-47F9-AFB4-8A4A88420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7187D67-D805-4939-B54B-9AF8364D3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50E67B-D762-4297-B749-206E2FA0C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115C85-0050-4D1A-9AB7-00C4DF34B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A594654-715C-4D3B-800F-835A6B44D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54876574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734E7C2-66C6-4509-A919-C18F6513B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56BF45D-DB08-4E55-A36E-C29C9B19B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DF21D99-CEAC-4411-A21A-54C725234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3C909FF-4F86-4B07-8908-6EE4F395D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5A35219-B886-402D-B80E-1F497AE4B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4B143E-DCE4-4824-B6B9-E1D4533C7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EF1CB5B-6D4E-4A4C-9F9F-0542CA484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A2BCA3E-B848-44F9-98AE-D9E61861A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733C86A-EA80-411F-9EDC-BB98D320B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A9CA3C4-2507-4C68-B3F7-D2728645B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0A649F8-10CB-4F54-910D-4799B344C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0C1149-94F8-4155-A00F-F6E4A0CC3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072C6C-983C-47F1-976C-4B0863A13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4931EA-E348-496F-ACAD-0FCDA8A94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F146A03-E46F-4176-A8C7-2E02AF4AA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F36539-B2D2-454E-ABFE-DDAD2A52B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2104748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EC0B01C-B762-4C53-8946-9CFABC99A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350F6C-D605-4162-9795-258DE4E05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A8E185-C6BF-4FB5-97F7-B68B3ECC8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F0E409B-09FF-44BF-A360-B8A412138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BC79244-1ACD-4498-94C3-3BA3EE27E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A308C65-715C-45B2-8977-83E8E367E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932f722909b42e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D9CCC4-B2D2-43F3-BAD7-BBF2A06A5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74566488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891B6B5-CA73-428D-9D09-966A53A0C3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A0D0688-BF0D-4F0E-A668-F47E2F085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83049EC-1BDA-4895-984A-4CB23F064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553C3EB-4CCA-423A-8997-09A1FCD3D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C4C57DE-4CC7-459E-963A-DE7168AE9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D095BE8-0F1E-4344-996A-8BECCCA6A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30DA7D-13C1-4A62-8AAD-0E2E82496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303A3A-FE43-4491-8343-766B45FC0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FACFBA2-C83D-4EBE-87C5-6A7AFDECC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BED429-1C5A-471A-9D4F-67AB0B5F6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1BC2E5B-884F-4A5D-AE77-523D49DB0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5C3001-DA14-425D-BFC7-C2EB34A02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612F9A8-9D75-4C17-B87D-8C2C371B5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A3AA40-EAFC-4383-ACBD-BB68012F3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77547D4-FB17-4931-8A58-CB283098F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B618E66-1C51-4DD3-BBBB-6E1DA28F8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40DE8F1-DD58-43FE-B74C-4F6BFBC13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1B5046A-5614-4252-8848-627CB1D02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92CBB6A-1A31-410A-8A75-77A766701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82935627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530304D-0EF0-4926-9C76-579A57A5F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60EEA8-EB68-440E-820D-248914974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BDC983A-9816-422A-8D7B-49E0B8B53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9DF3CF-5930-40BC-B495-4877F3FA8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3FD7B0-1BF3-481C-AFC5-D62EB0AC4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FDE4AF-DA55-43D1-BF17-C0C11AA96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96ECD4-0718-49C5-B34B-AE1AA810C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D498EBF-F90A-4701-AC11-D907A7197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71B464D-FB6B-400C-9CB3-6A4E7D885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6DFA444-1A15-4E1F-8996-90536FF68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B6C2A5-E4F8-45C4-988D-85C14D2CE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89D4AE5-531D-4000-AA78-A7F328C61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4796B1-6DDB-4B1C-A203-54BC34F4C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7CAFAB-42A7-4395-95D8-05087CF86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328EC81-D133-417D-940E-D4B0B0CB3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EB59BF7-ADF5-4E85-9710-51F78DDF4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9F68DFB-7C77-40B5-8957-F56A7DECE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0003CD4-2707-45E7-A930-690E471CB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398CEA3-615E-4E8D-B2A3-472FDD6EC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DB2DC2B-DC1E-464E-A000-EB76CD67A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63574855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24E439-7C8F-47EB-8D68-9A1510C95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082D8FD-2B8C-4906-903C-D7722E097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5FF9B5-4763-4119-9304-B6B04C3AE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4EC7DE-45E3-4FDC-9631-CD73D064C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1806CC-932E-485B-AF76-23D07ED0C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0C13D5B-D9F3-49EC-8738-040088E23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5868FAC-BE57-4513-B4A5-AB7FF537E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10A579F-4AE3-4F2F-8362-19CC6574F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8AE729B-D442-41FC-84A2-C8742D7C4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08C9DD7-DBCA-40DA-9D98-6250A6188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571F865-E6D5-4AA2-91AF-C06822CB1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11E1D8-BAA7-4F85-A76E-EE8203D25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BBD357-D04F-4B3B-ADF8-091351580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5244325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2026-09-07T07:22:11.0470000Z</dcterms:created>
  <dcterms:modified xsi:type="dcterms:W3CDTF">2026-09-07T07:22:11.0470000Z</dcterms:modified>
</coreProperties>
</file>