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5318e3a074f4abb" /><Relationship Type="http://schemas.openxmlformats.org/officeDocument/2006/relationships/extended-properties" Target="/docProps/app.xml" Id="Rb105e884d23447d4" /><Relationship Type="http://schemas.openxmlformats.org/officeDocument/2006/relationships/officeDocument" Target="/ppt/presentation.xml" Id="R89add6031c7a46a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3ac278bf3874e20"/>
  </p:sldMasterIdLst>
  <p:notesMasterIdLst>
    <p:notesMasterId xmlns:r="http://schemas.openxmlformats.org/officeDocument/2006/relationships" r:id="R3fff4dcb56734a6e"/>
  </p:notesMasterIdLst>
  <p:sldIdLst>
    <p:sldId xmlns:r="http://schemas.openxmlformats.org/officeDocument/2006/relationships" id="256" r:id="R0e928066d2184ba3"/>
    <p:sldId xmlns:r="http://schemas.openxmlformats.org/officeDocument/2006/relationships" id="257" r:id="R5da6057cae134803"/>
    <p:sldId xmlns:r="http://schemas.openxmlformats.org/officeDocument/2006/relationships" id="258" r:id="Re9f5cec0e91d492d"/>
    <p:sldId xmlns:r="http://schemas.openxmlformats.org/officeDocument/2006/relationships" id="259" r:id="R7175726ca7a549e5"/>
    <p:sldId xmlns:r="http://schemas.openxmlformats.org/officeDocument/2006/relationships" id="260" r:id="R9521ad2adfd04205"/>
    <p:sldId xmlns:r="http://schemas.openxmlformats.org/officeDocument/2006/relationships" id="261" r:id="R2199e32fa7b14dfe"/>
    <p:sldId xmlns:r="http://schemas.openxmlformats.org/officeDocument/2006/relationships" id="262" r:id="Rd76245d7f6bb4a6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863361ec33940c3" /><Relationship Type="http://schemas.openxmlformats.org/officeDocument/2006/relationships/slideMaster" Target="/ppt/slideMasters/slideMaster1.xml" Id="R93ac278bf3874e20" /><Relationship Type="http://schemas.openxmlformats.org/officeDocument/2006/relationships/notesMaster" Target="/ppt/notesMasters/notesMaster1.xml" Id="R3fff4dcb56734a6e" /><Relationship Type="http://schemas.openxmlformats.org/officeDocument/2006/relationships/presProps" Target="/ppt/presProps.xml" Id="R0444e09a3b3d4da9" /><Relationship Type="http://schemas.openxmlformats.org/officeDocument/2006/relationships/tableStyles" Target="/ppt/tableStyles.xml" Id="R5972ad3f0d334327" /><Relationship Type="http://schemas.openxmlformats.org/officeDocument/2006/relationships/slide" Target="/ppt/slides/slide1.xml" Id="R0e928066d2184ba3" /><Relationship Type="http://schemas.openxmlformats.org/officeDocument/2006/relationships/slide" Target="/ppt/slides/slide2.xml" Id="R5da6057cae134803" /><Relationship Type="http://schemas.openxmlformats.org/officeDocument/2006/relationships/slide" Target="/ppt/slides/slide3.xml" Id="Re9f5cec0e91d492d" /><Relationship Type="http://schemas.openxmlformats.org/officeDocument/2006/relationships/slide" Target="/ppt/slides/slide4.xml" Id="R7175726ca7a549e5" /><Relationship Type="http://schemas.openxmlformats.org/officeDocument/2006/relationships/slide" Target="/ppt/slides/slide5.xml" Id="R9521ad2adfd04205" /><Relationship Type="http://schemas.openxmlformats.org/officeDocument/2006/relationships/slide" Target="/ppt/slides/slide6.xml" Id="R2199e32fa7b14dfe" /><Relationship Type="http://schemas.openxmlformats.org/officeDocument/2006/relationships/slide" Target="/ppt/slides/slide7.xml" Id="Rd76245d7f6bb4a6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6428f97d0ae40c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41f3288ed3040c1" /><Relationship Type="http://schemas.openxmlformats.org/officeDocument/2006/relationships/notesMaster" Target="/ppt/notesMasters/notesMaster1.xml" Id="Rc45b30589b14486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d13975f04e94657" /><Relationship Type="http://schemas.openxmlformats.org/officeDocument/2006/relationships/notesMaster" Target="/ppt/notesMasters/notesMaster1.xml" Id="R0503917fb8104bd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60daa0dad5b4f97" /><Relationship Type="http://schemas.openxmlformats.org/officeDocument/2006/relationships/notesMaster" Target="/ppt/notesMasters/notesMaster1.xml" Id="R600e21a8a07349b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56c6b07d9574002" /><Relationship Type="http://schemas.openxmlformats.org/officeDocument/2006/relationships/notesMaster" Target="/ppt/notesMasters/notesMaster1.xml" Id="R9b44674b3cc647f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804b570edff427b" /><Relationship Type="http://schemas.openxmlformats.org/officeDocument/2006/relationships/notesMaster" Target="/ppt/notesMasters/notesMaster1.xml" Id="R90b3edb5f2d7445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e7959aafdc14f2a" /><Relationship Type="http://schemas.openxmlformats.org/officeDocument/2006/relationships/notesMaster" Target="/ppt/notesMasters/notesMaster1.xml" Id="R95ef7a6ee0d14a5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44fbcecfa5a43c4" /><Relationship Type="http://schemas.openxmlformats.org/officeDocument/2006/relationships/notesMaster" Target="/ppt/notesMasters/notesMaster1.xml" Id="R2f5d17f7f1b8482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3c4c931bfa04a2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9ce6a1154e24de2" /><Relationship Type="http://schemas.openxmlformats.org/officeDocument/2006/relationships/slideLayout" Target="/ppt/slideLayouts/slideLayout1.xml" Id="R3efa4885e071475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efa4885e071475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7cca78bcf14a93" /><Relationship Type="http://schemas.openxmlformats.org/officeDocument/2006/relationships/notesSlide" Target="/ppt/notesSlides/notesSlide1.xml" Id="R398cedb9b98f4b7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2f7dcd9a664b27" /><Relationship Type="http://schemas.openxmlformats.org/officeDocument/2006/relationships/notesSlide" Target="/ppt/notesSlides/notesSlide2.xml" Id="R6086aede43e3425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e631ee05504648" /><Relationship Type="http://schemas.openxmlformats.org/officeDocument/2006/relationships/notesSlide" Target="/ppt/notesSlides/notesSlide3.xml" Id="Ra3b1c252df3343a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def5fe68874e24" /><Relationship Type="http://schemas.openxmlformats.org/officeDocument/2006/relationships/chart" Target="/ppt/slides/charts/chart1.xml" Id="Rbc567f81898344b0" /><Relationship Type="http://schemas.openxmlformats.org/officeDocument/2006/relationships/notesSlide" Target="/ppt/notesSlides/notesSlide4.xml" Id="Rfdbd8307f00e4b0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6daae6b0004e97" /><Relationship Type="http://schemas.openxmlformats.org/officeDocument/2006/relationships/notesSlide" Target="/ppt/notesSlides/notesSlide5.xml" Id="R85a049e679e146d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e664217c584c5e" /><Relationship Type="http://schemas.openxmlformats.org/officeDocument/2006/relationships/notesSlide" Target="/ppt/notesSlides/notesSlide6.xml" Id="Rb2144cd0ab9543a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c0e723dd184f31" /><Relationship Type="http://schemas.openxmlformats.org/officeDocument/2006/relationships/notesSlide" Target="/ppt/notesSlides/notesSlide7.xml" Id="R06603cdcee1b40cf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A0BF1A-EBF2-458A-985C-CE7302560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EA294A2-8363-4BC8-8037-2809AE5E2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2B77C7-3DB8-4C18-B018-2E6BD679C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Training Workshop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9D86031-E248-411B-9133-A0203874F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3A49C83-70BB-4E3E-A6FD-EFE4B472C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1D99601-13AB-4E76-9C2E-DD8F080E8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107C27B-C8EF-4559-8D7E-67DED8737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92634202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DF30910-46B9-4EC1-B5AB-DA17777E2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B3BCD7A-FEAB-4686-8B33-D434990DF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5E3F24-4BE2-47BA-B6C9-2D95A955BF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5DFE3EB-6E1E-47FD-AD59-C20A86F8E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A21F715-4291-4578-9ED0-8C710565C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599A81E-E8A4-4C29-B0D2-52FC5E665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662902D-D221-475A-BF94-9C95B7C27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7D94CC0-AD33-491D-AD7A-A8407696E0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A770F82-1476-48D3-8483-A11EA582A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91F4A8A-459F-4B3C-9FD7-1C754F3A5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B1D5C9E-7770-452A-8EED-CDD1731AF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23730B9-1982-492A-961C-FD1B5CC43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EC92CC3-2859-4088-B61A-39ECA855E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8301E3B-D5D9-4ECB-922B-5434C4B8F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23203169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04F9310-E1DF-41E6-A30A-200298072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1FCD54-4289-41F6-BE9D-AF1C387FD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857A042-E0EF-44BB-9C46-C30803B99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1465E05-6329-42E2-8B1E-155F6608B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DD9245-5291-4E0A-9A60-70E8BBC43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1C9D6CC-FA95-474D-8612-42B3DA6AB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6C3FB92-ED60-464E-8755-0DC4D64CFB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D3094E-CD8A-4B4F-BD3A-512A4ED53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803BC73-AB3F-4C0D-BE78-FE9DD8621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E097041-6596-4303-A170-8B63FCE8CD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6FF7235-190E-4D7C-A348-4A5735EF3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79B5C72-0F7E-41CB-86EB-0357D0CF9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063CD35-ACC7-47B7-AD27-3D0A34A79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B9AC7AF-2E0D-4069-932D-05068BE15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49E18CD-D2EF-44D7-AD8C-A3C41E618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C03D3F7-EB0A-48F1-BB48-C4BA985B3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945816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7CA4AF4-AFD6-4302-8B2B-E943F5960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6C71444-E00F-42CE-BAE1-66D66CDD7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9785D1F-B60F-41E5-A30F-7D7D07B3D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7A75DE4-BF30-462C-B559-4BAA7053A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6B76014-D99D-42F3-8619-D580E9A42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A2E6366-052B-41FA-AB20-969B81EE1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c567f81898344b0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8F4FB1D-E73D-40BC-A897-52EA2D4B1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18231234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339A165-DC95-43AE-9D36-B95CCF6A19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9C55EC4-D85D-4346-A1F4-053DFF4EB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E66DC1-9FC8-44BA-B203-49C9F4B07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617A918-8109-4656-A1C2-7BD73015E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91A9F31-30F1-4A2E-907D-DE5070E01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026F772-FBE4-4BB1-A35C-AADCD42D6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2A5EF58-71DD-4E96-8062-1970E8F59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B23869-FDE4-44D1-9A94-6EC5C3CD6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96E0568-4D6F-424F-ACEE-B003354AE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7168601-E145-4A5E-BC24-459B12292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0133223-6DB0-4C42-A714-437010C40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48D0AA2-29AA-4430-AFB8-43EEE32AB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1C702D0-63D3-4F4C-BD5A-F7A2D39380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8782675-D538-4A8E-89F3-1C2057D5FA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C4726C7-358B-436B-B558-C6A439EEC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B5BEFC6-3CB6-4BAD-9EFC-DC1C6573D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7A495F2-D847-47B4-AD7F-4E009D48A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E2ABA73-341E-4747-82AF-2032F38FE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A8A23EA-BD59-4EDD-88DB-F3406E50D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38880413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53AE3EF-185C-46B4-9590-C4EE836C3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4773261-EF50-4876-ABAA-04A6A4A3B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0F29DAB-C2B8-48AC-8E1C-8152DB7D7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1A5059A-CAD8-4F30-B77C-9AB400419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0BE95F-675E-42EC-AA8A-75E731895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5F6EB70-9E1D-477B-89AE-0BD57E102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8F1B62D-D44F-496F-B3E4-A7CB95323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0FF4856-F55D-401B-A631-5F713086E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D5F7D68-2915-4B7F-89EF-479C53BCF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DDB8174-9A32-4F88-B3DF-F08DCD25F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F2598A5-92D7-4127-A332-EA2276D85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C2A8097-FDF5-45C7-BD51-CFA232339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BE70E6B-432D-4541-BE37-4953C52FF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4524825-32D1-4136-9E00-021DD27EE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7F402AB-869A-4C01-8F4C-DFC76DD84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5080449-F836-4688-8DF9-E914494FB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855E543-42DC-444C-A54F-1FFDB45915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478DCEE-001F-4DE8-9ED2-C025B06BE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06833E2-2373-4F45-BBEF-B417FF5C8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E09CB2F-5888-468D-AA43-120A71051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43815462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343A24D-65B0-4C55-AB81-C7CE36591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4C1FA33-30C5-4DE2-B7D6-B7540504E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33B669E-3D3B-4820-B982-A49610A56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8387599-8104-42C1-825E-A1D29A9A6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42A3F6-8EAE-4B6F-9CB1-B39F56E77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DA3E16-8FC4-441B-B2FD-1A4703D3B1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6E24465-2E7B-4A7C-B451-B22697B60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5D17826-C1F1-4856-86C4-D4FA81AB5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13CDB6A-AAEA-425C-B371-46713DD26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05279D-0F24-4314-8C68-822C6E93F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6DC246-260F-480E-B74B-16C85C4AC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AFFDC27-720C-49F6-80BE-9069A928A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6EE7F4C-7BAC-4C78-A597-D8C6DF3EB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09511873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2026-09-07T07:22:03.6980000Z</dcterms:created>
  <dcterms:modified xsi:type="dcterms:W3CDTF">2026-09-07T07:22:03.6980000Z</dcterms:modified>
</coreProperties>
</file>