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710a845a6ab43e4" /><Relationship Type="http://schemas.openxmlformats.org/officeDocument/2006/relationships/extended-properties" Target="/docProps/app.xml" Id="Re3e4265a14e54caa" /><Relationship Type="http://schemas.openxmlformats.org/officeDocument/2006/relationships/officeDocument" Target="/ppt/presentation.xml" Id="R8d2c19f1f2fc460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6ef09699efe4166"/>
  </p:sldMasterIdLst>
  <p:notesMasterIdLst>
    <p:notesMasterId xmlns:r="http://schemas.openxmlformats.org/officeDocument/2006/relationships" r:id="Rb2b0b1bd7ca84ca1"/>
  </p:notesMasterIdLst>
  <p:sldIdLst>
    <p:sldId xmlns:r="http://schemas.openxmlformats.org/officeDocument/2006/relationships" id="256" r:id="Rc97173fd68e044d6"/>
    <p:sldId xmlns:r="http://schemas.openxmlformats.org/officeDocument/2006/relationships" id="257" r:id="R68e7dd08bd4a462b"/>
    <p:sldId xmlns:r="http://schemas.openxmlformats.org/officeDocument/2006/relationships" id="258" r:id="Rae1869e3de6d4494"/>
    <p:sldId xmlns:r="http://schemas.openxmlformats.org/officeDocument/2006/relationships" id="259" r:id="R5985beb467354cce"/>
    <p:sldId xmlns:r="http://schemas.openxmlformats.org/officeDocument/2006/relationships" id="260" r:id="R28cbb55da1c74a0b"/>
    <p:sldId xmlns:r="http://schemas.openxmlformats.org/officeDocument/2006/relationships" id="261" r:id="Rf34a3981a56642ab"/>
    <p:sldId xmlns:r="http://schemas.openxmlformats.org/officeDocument/2006/relationships" id="262" r:id="R4bfeb111669c4e4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b0abd8756b14430" /><Relationship Type="http://schemas.openxmlformats.org/officeDocument/2006/relationships/slideMaster" Target="/ppt/slideMasters/slideMaster1.xml" Id="R66ef09699efe4166" /><Relationship Type="http://schemas.openxmlformats.org/officeDocument/2006/relationships/notesMaster" Target="/ppt/notesMasters/notesMaster1.xml" Id="Rb2b0b1bd7ca84ca1" /><Relationship Type="http://schemas.openxmlformats.org/officeDocument/2006/relationships/presProps" Target="/ppt/presProps.xml" Id="R0087b37bca6d4332" /><Relationship Type="http://schemas.openxmlformats.org/officeDocument/2006/relationships/tableStyles" Target="/ppt/tableStyles.xml" Id="R3a85813b611d4b33" /><Relationship Type="http://schemas.openxmlformats.org/officeDocument/2006/relationships/slide" Target="/ppt/slides/slide1.xml" Id="Rc97173fd68e044d6" /><Relationship Type="http://schemas.openxmlformats.org/officeDocument/2006/relationships/slide" Target="/ppt/slides/slide2.xml" Id="R68e7dd08bd4a462b" /><Relationship Type="http://schemas.openxmlformats.org/officeDocument/2006/relationships/slide" Target="/ppt/slides/slide3.xml" Id="Rae1869e3de6d4494" /><Relationship Type="http://schemas.openxmlformats.org/officeDocument/2006/relationships/slide" Target="/ppt/slides/slide4.xml" Id="R5985beb467354cce" /><Relationship Type="http://schemas.openxmlformats.org/officeDocument/2006/relationships/slide" Target="/ppt/slides/slide5.xml" Id="R28cbb55da1c74a0b" /><Relationship Type="http://schemas.openxmlformats.org/officeDocument/2006/relationships/slide" Target="/ppt/slides/slide6.xml" Id="Rf34a3981a56642ab" /><Relationship Type="http://schemas.openxmlformats.org/officeDocument/2006/relationships/slide" Target="/ppt/slides/slide7.xml" Id="R4bfeb111669c4e4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22e43d76f1c440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1f8c74a4bd54d36" /><Relationship Type="http://schemas.openxmlformats.org/officeDocument/2006/relationships/notesMaster" Target="/ppt/notesMasters/notesMaster1.xml" Id="R3a4a39bf913c45d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58b30e042e94680" /><Relationship Type="http://schemas.openxmlformats.org/officeDocument/2006/relationships/notesMaster" Target="/ppt/notesMasters/notesMaster1.xml" Id="R905c70e6bf7f43d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6bebb2f723940e3" /><Relationship Type="http://schemas.openxmlformats.org/officeDocument/2006/relationships/notesMaster" Target="/ppt/notesMasters/notesMaster1.xml" Id="R9acba50fd97e43c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115256f0358416a" /><Relationship Type="http://schemas.openxmlformats.org/officeDocument/2006/relationships/notesMaster" Target="/ppt/notesMasters/notesMaster1.xml" Id="R96518abb06db40f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2cd81313bb747ba" /><Relationship Type="http://schemas.openxmlformats.org/officeDocument/2006/relationships/notesMaster" Target="/ppt/notesMasters/notesMaster1.xml" Id="Rfa98633dfe76416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8722aca8d774812" /><Relationship Type="http://schemas.openxmlformats.org/officeDocument/2006/relationships/notesMaster" Target="/ppt/notesMasters/notesMaster1.xml" Id="Rb5ff37cbe6334b3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992e50a0f9c4b87" /><Relationship Type="http://schemas.openxmlformats.org/officeDocument/2006/relationships/notesMaster" Target="/ppt/notesMasters/notesMaster1.xml" Id="R6763f76121c146b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6d24f2c0080422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5cd493920dc481d" /><Relationship Type="http://schemas.openxmlformats.org/officeDocument/2006/relationships/slideLayout" Target="/ppt/slideLayouts/slideLayout1.xml" Id="Rc831b485f2584a7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831b485f2584a7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4191a2aaf34faf" /><Relationship Type="http://schemas.openxmlformats.org/officeDocument/2006/relationships/notesSlide" Target="/ppt/notesSlides/notesSlide1.xml" Id="R8519150a25514ae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5ecee20d2344fa" /><Relationship Type="http://schemas.openxmlformats.org/officeDocument/2006/relationships/notesSlide" Target="/ppt/notesSlides/notesSlide2.xml" Id="R52f0da295ecd48a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7ffe2c1e2b45e5" /><Relationship Type="http://schemas.openxmlformats.org/officeDocument/2006/relationships/notesSlide" Target="/ppt/notesSlides/notesSlide3.xml" Id="Rfaca226c80e2473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c0de9973774eb0" /><Relationship Type="http://schemas.openxmlformats.org/officeDocument/2006/relationships/chart" Target="/ppt/slides/charts/chart1.xml" Id="R335f55625b224076" /><Relationship Type="http://schemas.openxmlformats.org/officeDocument/2006/relationships/notesSlide" Target="/ppt/notesSlides/notesSlide4.xml" Id="R72308994870a4d6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ccaac1d3e34214" /><Relationship Type="http://schemas.openxmlformats.org/officeDocument/2006/relationships/notesSlide" Target="/ppt/notesSlides/notesSlide5.xml" Id="R310629b6a53047f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f3f2751abe4aa8" /><Relationship Type="http://schemas.openxmlformats.org/officeDocument/2006/relationships/notesSlide" Target="/ppt/notesSlides/notesSlide6.xml" Id="R0e7bf3cad4e3456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223a5c4ccf4fb0" /><Relationship Type="http://schemas.openxmlformats.org/officeDocument/2006/relationships/notesSlide" Target="/ppt/notesSlides/notesSlide7.xml" Id="Rb8288fccaf3147f1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3D046E1-8B09-4846-8E2B-FDCD01803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F6C6C58-5ED3-472E-B47B-CE5368754F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3102FBC-21E2-4287-B2A0-CBEC3C0BD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taller de formación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5F8BE35-84F4-41B1-80C5-F1F073AE1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C1395F1-B877-4B5C-BD4E-644DD1963A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CB61E78-A89D-41EB-B98D-EDFC40D5D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2258BE5-1FC5-4C1C-AA18-C4120FEEE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57903067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8A5D620-505F-499F-9BCE-D5E6ECFCB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F7CD7EB-8091-4163-B5F4-AD8778E7E7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AE412FC-6D07-4146-A548-CB532CB2D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43F61B7-451E-422A-838B-5DC65403A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4B41A16-FDB1-4267-9660-7B7D72AD4F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0D87376-1345-4DAC-911E-0F530F0C71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DCA9E20-D9DF-46ED-AA9E-4CA04C85DE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29359B4-6750-4DBE-B7AB-CB15C284A3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72FD81E-DCFE-4B9D-829D-881CA9FF3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1B72859-284E-4357-A9D4-2E4829123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6E6ADC5-74E3-4E9A-BD30-E0294D2B0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FF4B686-D4F7-4E13-8A89-7DF8A9A4B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E538719-390E-42B2-AE64-C3EB531E9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6CDC390-6D84-4B46-A7F8-71E7BEE17B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66293791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CF318C3-8ED6-42DA-BF41-91710544AD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8D6FB3C-1B44-4809-B4B8-94BE5B250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B7A5972-7FDE-4986-8B6A-5A6742048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34EED6F-82B0-4768-822D-1AB6A6ED9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061B113-ED7A-4824-8EBF-5B221C7A8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0C3C958-CCEC-467D-93F1-8FA25F8A4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8DE0D76-6076-48D7-9317-E92FDD8B3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0AAA02F-30F8-4330-AF7C-A7B395260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A1B9602-ADA7-4158-A157-42B429240D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220F032-E16B-4C98-A709-3637BC2558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83CFB5C-AE92-4C79-A56A-8707B6B4A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7BB670B-25F5-48CF-809C-0B6A6CE06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A54FCC4-ABD7-4865-8219-8F76DF941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1BC3E6D-4079-44B1-BEE1-1CDFA2985C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5829079-E4C6-4C65-9869-69B6925E5F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E0E656D-4677-4CC3-81EF-CD0CD70D7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6410096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5FFEC7E-1E56-4AB2-8370-3396539448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CA90D54-20D9-45CE-9903-FF5578DEA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0755A57-C3EC-4378-BD67-063B29396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EDD3F1B-8E3A-40FD-A85F-192E07645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3283961-D987-48FC-9D4C-D5BB8449F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799FC79-EDCF-48F3-8BB8-5D5C44AC72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35f55625b224076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886C62F-A4FE-41CE-BD4E-BB55A78039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82183347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2349EFE-6FF0-489A-A21B-5A11E1C3B7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B9004FD-3610-4E0B-A683-F3FEC6166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CC53C17-3537-4BBA-8E58-B0045732A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ECB980A-0F13-4A6E-B03B-1549C43AD6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70636F7-387B-4B01-8146-FCC66F18F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471249C-1B9C-468B-A05F-D98FB2011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7CF97B9-ACA5-49E4-A8BD-0875666661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C2CCF29-E548-4ACA-B10F-6036722EA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2DBD8A9-C1C5-4698-B64E-D40E469C4F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75BC764-D56D-48A1-A9B1-E03822D311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90C0A09-137F-42D2-9C91-0595ABD55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FD5E38C-9FEA-4187-AA92-3B26FF69A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7AD9176-C64F-4ADA-98B3-8048217B5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8E1536F-1A01-4C3C-9C5B-B21D1BBA60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B39A5CD-0412-41F1-8796-05FBE433BF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EF83E34-2F23-4A07-8728-AABCA9E466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3203BE1-FFEC-49E9-B207-AEBC4DFF5C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26E6B53-C704-4E66-9D11-223F3EF496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DBCBF1B-BCF0-4842-ADB0-8484D2166B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160047730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E4DAE93-0094-4EE2-8995-D81A9E7A1A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3A1B26A-24C7-42B2-B928-1569F0F88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279FE8E-5894-4F8A-935A-C246CE782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6E94AD5-A78D-4608-8EFF-190D3888A2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ACC5F8F-1070-40C6-B23A-C5A5DBA73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B0CF082-763B-41FC-8876-CA9CE44A0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CA27B4B-0893-47DD-96ED-78574249B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769B6DF-5F42-4194-9CF1-4F60833BC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93838B1-0FB5-4111-B46B-4E8F583C0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EB6A5C-5AD5-47A7-85CC-4E7D6E73E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B667841-1EBB-440B-8326-D8E9B554E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DEC211-DA0D-4F5C-AF8A-5ED4DC2C3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F0042F6-1C7D-4675-8E9D-0AA1C2012B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E8B369F-4E6F-42BC-8208-CEB676677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CF38FCB-066F-4568-913B-8BD995FDB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5D99075-716D-4D5C-B1F7-18AC733223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4505979-8EB8-46F9-8C76-58CB919C73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58182F6-F056-4532-A642-0E1EA014A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A5A4018-BB2C-4C3B-802B-DA187D8AC2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C99B370-6847-4532-985A-D1566E0BD1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186082988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2CAB4B3-5693-4D0A-8150-365E3B4932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FF35F77-DED7-44DB-B75B-42F29D8543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C284BF7-5432-4CEC-B49A-1008DBF332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ADC956A-2BBB-41A0-ABDA-8CAE5E16A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7FEC5B5-186F-4409-BB10-0D6BD74835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1071CBF-13E3-43EF-9E8B-3F181B271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53E2FBF-A27E-48C3-851C-0DA973B039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BE8F7D7-79BF-464E-BD3E-5D3028532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9DE71EB-D5D8-4E04-AF6D-D9F26AC99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F06EB29-D5EC-48A7-B0A3-0B2FFE5DD7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452E7BF-20C7-4DF1-9094-13DEEF8542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A0BCC11-8C63-47DC-A7B0-A6515980B6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AC51BBE-01BD-4BB7-803D-393F4C54A7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47051247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2026-09-07T07:22:04.3390000Z</dcterms:created>
  <dcterms:modified xsi:type="dcterms:W3CDTF">2026-09-07T07:22:04.3390000Z</dcterms:modified>
</coreProperties>
</file>