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6617abb378a4c84" /><Relationship Type="http://schemas.openxmlformats.org/officeDocument/2006/relationships/extended-properties" Target="/docProps/app.xml" Id="Rdc137d0d836b49e0" /><Relationship Type="http://schemas.openxmlformats.org/officeDocument/2006/relationships/officeDocument" Target="/ppt/presentation.xml" Id="R5ff59a1e19f84d0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a36281ec44644b1"/>
  </p:sldMasterIdLst>
  <p:notesMasterIdLst>
    <p:notesMasterId xmlns:r="http://schemas.openxmlformats.org/officeDocument/2006/relationships" r:id="R1012ddb92a3e4524"/>
  </p:notesMasterIdLst>
  <p:sldIdLst>
    <p:sldId xmlns:r="http://schemas.openxmlformats.org/officeDocument/2006/relationships" id="256" r:id="Rf4b49227b7b14d0d"/>
    <p:sldId xmlns:r="http://schemas.openxmlformats.org/officeDocument/2006/relationships" id="257" r:id="R66e9025521814fc2"/>
    <p:sldId xmlns:r="http://schemas.openxmlformats.org/officeDocument/2006/relationships" id="258" r:id="Ra097fdf6c13748ff"/>
    <p:sldId xmlns:r="http://schemas.openxmlformats.org/officeDocument/2006/relationships" id="259" r:id="R83b58f92a31d4eab"/>
    <p:sldId xmlns:r="http://schemas.openxmlformats.org/officeDocument/2006/relationships" id="260" r:id="R1925e36d6ade4fa2"/>
    <p:sldId xmlns:r="http://schemas.openxmlformats.org/officeDocument/2006/relationships" id="261" r:id="R0c418312ab5042d1"/>
    <p:sldId xmlns:r="http://schemas.openxmlformats.org/officeDocument/2006/relationships" id="262" r:id="Re82ccd0c2719477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ff6aa9f754548c3" /><Relationship Type="http://schemas.openxmlformats.org/officeDocument/2006/relationships/slideMaster" Target="/ppt/slideMasters/slideMaster1.xml" Id="R4a36281ec44644b1" /><Relationship Type="http://schemas.openxmlformats.org/officeDocument/2006/relationships/notesMaster" Target="/ppt/notesMasters/notesMaster1.xml" Id="R1012ddb92a3e4524" /><Relationship Type="http://schemas.openxmlformats.org/officeDocument/2006/relationships/presProps" Target="/ppt/presProps.xml" Id="R867b08e620ef401a" /><Relationship Type="http://schemas.openxmlformats.org/officeDocument/2006/relationships/tableStyles" Target="/ppt/tableStyles.xml" Id="Ra03b723ab5084168" /><Relationship Type="http://schemas.openxmlformats.org/officeDocument/2006/relationships/slide" Target="/ppt/slides/slide1.xml" Id="Rf4b49227b7b14d0d" /><Relationship Type="http://schemas.openxmlformats.org/officeDocument/2006/relationships/slide" Target="/ppt/slides/slide2.xml" Id="R66e9025521814fc2" /><Relationship Type="http://schemas.openxmlformats.org/officeDocument/2006/relationships/slide" Target="/ppt/slides/slide3.xml" Id="Ra097fdf6c13748ff" /><Relationship Type="http://schemas.openxmlformats.org/officeDocument/2006/relationships/slide" Target="/ppt/slides/slide4.xml" Id="R83b58f92a31d4eab" /><Relationship Type="http://schemas.openxmlformats.org/officeDocument/2006/relationships/slide" Target="/ppt/slides/slide5.xml" Id="R1925e36d6ade4fa2" /><Relationship Type="http://schemas.openxmlformats.org/officeDocument/2006/relationships/slide" Target="/ppt/slides/slide6.xml" Id="R0c418312ab5042d1" /><Relationship Type="http://schemas.openxmlformats.org/officeDocument/2006/relationships/slide" Target="/ppt/slides/slide7.xml" Id="Re82ccd0c2719477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68701fd761c4db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63b21f7a9ef4c9f" /><Relationship Type="http://schemas.openxmlformats.org/officeDocument/2006/relationships/notesMaster" Target="/ppt/notesMasters/notesMaster1.xml" Id="Rfb8c669a2eca433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04c825af76b46ae" /><Relationship Type="http://schemas.openxmlformats.org/officeDocument/2006/relationships/notesMaster" Target="/ppt/notesMasters/notesMaster1.xml" Id="Rfee176ce847a437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237beef052e4958" /><Relationship Type="http://schemas.openxmlformats.org/officeDocument/2006/relationships/notesMaster" Target="/ppt/notesMasters/notesMaster1.xml" Id="R985efe54e4d1423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e018653d4c54c68" /><Relationship Type="http://schemas.openxmlformats.org/officeDocument/2006/relationships/notesMaster" Target="/ppt/notesMasters/notesMaster1.xml" Id="R66693265a5424bf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733c995441e4ed3" /><Relationship Type="http://schemas.openxmlformats.org/officeDocument/2006/relationships/notesMaster" Target="/ppt/notesMasters/notesMaster1.xml" Id="R70da3458708c4f0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120fa73a7a04ed1" /><Relationship Type="http://schemas.openxmlformats.org/officeDocument/2006/relationships/notesMaster" Target="/ppt/notesMasters/notesMaster1.xml" Id="R8f5cdb2e07964a8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fd52e314bb14200" /><Relationship Type="http://schemas.openxmlformats.org/officeDocument/2006/relationships/notesMaster" Target="/ppt/notesMasters/notesMaster1.xml" Id="R46844a8c2965481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9cbc245258e440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1b6b87646e4444b" /><Relationship Type="http://schemas.openxmlformats.org/officeDocument/2006/relationships/slideLayout" Target="/ppt/slideLayouts/slideLayout1.xml" Id="R6e4a7baeb31e4a5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e4a7baeb31e4a5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f7c7b3a41d4bbf" /><Relationship Type="http://schemas.openxmlformats.org/officeDocument/2006/relationships/notesSlide" Target="/ppt/notesSlides/notesSlide1.xml" Id="R05fe58e2fbaf4e0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1c42f20c1f4da5" /><Relationship Type="http://schemas.openxmlformats.org/officeDocument/2006/relationships/notesSlide" Target="/ppt/notesSlides/notesSlide2.xml" Id="R5c008953b47c439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04ad1aabf1d4d32" /><Relationship Type="http://schemas.openxmlformats.org/officeDocument/2006/relationships/notesSlide" Target="/ppt/notesSlides/notesSlide3.xml" Id="R464f6eddcd294ec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306a0c78b34ac4" /><Relationship Type="http://schemas.openxmlformats.org/officeDocument/2006/relationships/chart" Target="/ppt/slides/charts/chart1.xml" Id="R19ff3f57c75d4cdf" /><Relationship Type="http://schemas.openxmlformats.org/officeDocument/2006/relationships/notesSlide" Target="/ppt/notesSlides/notesSlide4.xml" Id="Rc29da82165ad486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e90291f4ca4534" /><Relationship Type="http://schemas.openxmlformats.org/officeDocument/2006/relationships/notesSlide" Target="/ppt/notesSlides/notesSlide5.xml" Id="R1d556058d830450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5a7197d3461402a" /><Relationship Type="http://schemas.openxmlformats.org/officeDocument/2006/relationships/notesSlide" Target="/ppt/notesSlides/notesSlide6.xml" Id="R6d7c85b871834400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051b25ce81411a" /><Relationship Type="http://schemas.openxmlformats.org/officeDocument/2006/relationships/notesSlide" Target="/ppt/notesSlides/notesSlide7.xml" Id="Rdd47a165bfd44c68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798CE5F-788B-49B4-8897-6052625F28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0D802D8-BD1F-4B9E-BA58-F6FBB2BC8D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5659593-D62A-4ECA-B049-5307F652B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d’atelier de formation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55BD4FC-0B8E-4F46-97D6-2818E98DC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4C5A798-2CF2-4502-9EC3-74974AA9D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38DE593-8247-40DE-9F1D-2E4BCF176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758E1C0-A2D2-4070-8097-B640DA5DC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79628651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79567BF-97E6-4BF0-A543-87F7C4E14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A5601BE-2932-403D-AB94-6DB142CD3E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FB9100D-179E-4F99-91E1-94E662B07B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CE553C9-F164-4B73-AAA4-9EA254AD3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DC1A82E-2129-415B-9ED4-395A21D7AD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7D02F24-E0AD-40C4-A704-F892CC597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B344926-B199-4135-98B1-4CA1B0F8A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C566956-0B58-4A3F-A99A-7B6DBADF22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C8E177C-9EB9-4B09-8000-EB7F1FB21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D511F73-300D-44A9-AFC1-B65F12BE20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7AAC882-3F90-4B5D-9C14-748C22CAF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F9FBCD0-5281-48DE-B50F-1CC0C48942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9612309-D84D-47DD-B1B7-6E8D1BA630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DA56CAC-535D-4C18-9DE2-6757C8A048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40843977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3B76506-B319-4BA3-9639-212BD1DD3D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70F50BC-7839-4586-8E0E-B6B08D1CF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A3B9A44-C488-4F0D-B072-A9675052F0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50D8FD7-603A-4D9D-A37B-53B93B894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7ADC68E-5300-4F5A-9424-8CF7F7FF02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934A389-2FE7-4B47-951F-8FE80B8A53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E866D7C-79B1-4484-B348-B9F5EA7C7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2CC8BD8-6766-4FD0-9AEA-22D8E7B62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CEE7A92-C945-4535-A43E-77CA0BC402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2AA1C15-9DDE-4A94-A76D-F7361A6221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ED94756-D339-4ECA-9BF7-E1CD2C643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A66A442-5C5A-493E-AC0A-19DF1DD98D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CF1208E-A1C4-4A3A-909A-DFA16DCA3B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C584EC4-3651-4CCA-8910-513689B2A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42820E0-47D8-4677-929A-7BA7E5295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9BD3294-B1A3-4602-AA18-D6EB23A848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35530375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56C1C35-A66C-4F8F-BF48-CE95D3FC8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34A42A3-0BFF-4B3B-B1FC-A85E95B2A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B173530-F16C-4A1D-B76E-DB294186E4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DB5CE37-5443-4F87-A383-D724568F3D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0EC9AED-1587-4AB7-AC78-8B24510C64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30299A8-F619-429D-BC29-88F036A26E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9ff3f57c75d4cdf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CF2031E-9D45-4CDE-A7C6-E69A733E4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104550577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339657B-F3C7-4B7A-8A70-6C0E45B7F2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6098842-521F-4E0D-AE0D-24607D0985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2F2284C-B5D4-47F5-9AFC-DBED25F9E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5B90D94-E077-4394-B962-2C199338A9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50CB820-01DF-4415-BC45-B0417EDC4E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27EEE84-D0A4-4BAE-BAEE-9CA45EC74A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3C35759-1C5B-441C-9F6A-0A37CABD64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DE5B677-8B44-419D-BD41-BD4E479F2E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0884F33-091D-4287-8C09-B87CEE01C1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9EBACD1-F390-47FB-996E-8003E44C3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9BD2FBC-66F8-4E9F-9345-576DE60EB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EAA4C4A-8047-4375-B9C5-9264570BF8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AA3FBDE-F505-4036-A8C9-55A438469A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DDBD37B-B5D0-4606-844E-BFE0103A3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9374438-2D0C-4A35-95CE-364C025807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3E0374B-8183-437E-B518-8AD0B7C3D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7545E4C-9D01-4315-B28B-B899B1DF8E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97C0290-E61C-43D8-BA18-F24F01FB93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3FAF03C-9B90-4842-B431-EF21ED034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40524530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D83C274-AEF8-49E0-8409-DBF47F2E15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443E884-0E0C-419E-B812-CAD448288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A211534-8712-4BF1-ACFD-6715BD003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6EBE58D-97B0-4D86-BEE1-E0A10D4C2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B56864E-99A9-4490-BB1B-75763FA62D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A4FC6E0-75A6-419E-BBD4-6CB56912CA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40D4203-9B22-4EF7-BFF2-F9D655417D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8DC5548-D403-4663-A469-E5F90C9B45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6D36137-14CA-4179-98F3-361518969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2CA918F-9624-46F0-884C-22A07637A0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E27737D-EAF7-4750-820A-C53A233E1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580B650-B5C7-4A16-8D6D-A49B5CCF35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7597FDC-2555-404B-A2CF-C17E4BF77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6690DD4-B211-4282-BF5B-496C461FB8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6A460D3-BE52-4533-93FE-F9CCCA776D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DECF1F4-3344-4C9F-8111-65F57A9A56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F301B79-7467-426F-9A7F-2657DD4B9F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EF194A6-2B15-4DD8-AEC4-D92E0B80D0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59499F1-31C5-44BB-AE36-9710E40D6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A8626E8-0B62-47D9-9D4B-7B4CC1333F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77986624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0F79C1F-934C-4CA0-921E-BB31036D5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05EDD70-850B-4F06-BEE6-06C3030F8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3634C1F-8B27-48CE-B9CD-B8DD4E0E43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2A20C04-2C8C-4F7C-A970-A1B30C769B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C917B6D-24AE-4BDD-AEC3-FF93063A6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7F8540B-407E-4436-9F97-52588F0D66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926C69C-F98D-4659-B345-E71C7FF8E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B897FD2-EDDE-4346-B569-83970A0FAD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D83DB92-2F8A-4C79-810D-36E03289B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84AB65-EC8C-4F8C-BDC3-E657564FFD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126544-4BDF-4EE4-8656-077FA82009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8A8AC91-E10C-4714-A3E2-9D90C1342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B53A4B1-5935-44DD-B370-E9BBD7F5F8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18665982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2026-09-07T07:22:04.6270000Z</dcterms:created>
  <dcterms:modified xsi:type="dcterms:W3CDTF">2026-09-07T07:22:04.6270000Z</dcterms:modified>
</coreProperties>
</file>