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4cf90187c819423a" /><Relationship Type="http://schemas.openxmlformats.org/officeDocument/2006/relationships/extended-properties" Target="/docProps/app.xml" Id="R073824d78c0d49f5" /><Relationship Type="http://schemas.openxmlformats.org/officeDocument/2006/relationships/officeDocument" Target="/ppt/presentation.xml" Id="Rd617bdf3dc9647c2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4b7d3501227b4848"/>
  </p:sldMasterIdLst>
  <p:notesMasterIdLst>
    <p:notesMasterId xmlns:r="http://schemas.openxmlformats.org/officeDocument/2006/relationships" r:id="Re8f21999caaf4bca"/>
  </p:notesMasterIdLst>
  <p:sldIdLst>
    <p:sldId xmlns:r="http://schemas.openxmlformats.org/officeDocument/2006/relationships" id="256" r:id="R5d860cb8bae44cec"/>
    <p:sldId xmlns:r="http://schemas.openxmlformats.org/officeDocument/2006/relationships" id="257" r:id="R6f96e2c10c6f4d3f"/>
    <p:sldId xmlns:r="http://schemas.openxmlformats.org/officeDocument/2006/relationships" id="258" r:id="Re518d60cb9544582"/>
    <p:sldId xmlns:r="http://schemas.openxmlformats.org/officeDocument/2006/relationships" id="259" r:id="R623afa226f134463"/>
    <p:sldId xmlns:r="http://schemas.openxmlformats.org/officeDocument/2006/relationships" id="260" r:id="R1b02d74a41e3460a"/>
    <p:sldId xmlns:r="http://schemas.openxmlformats.org/officeDocument/2006/relationships" id="261" r:id="Rf51ca8e46c004705"/>
    <p:sldId xmlns:r="http://schemas.openxmlformats.org/officeDocument/2006/relationships" id="262" r:id="R71010bdc57d54da8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f679698785234ac7" /><Relationship Type="http://schemas.openxmlformats.org/officeDocument/2006/relationships/slideMaster" Target="/ppt/slideMasters/slideMaster1.xml" Id="R4b7d3501227b4848" /><Relationship Type="http://schemas.openxmlformats.org/officeDocument/2006/relationships/notesMaster" Target="/ppt/notesMasters/notesMaster1.xml" Id="Re8f21999caaf4bca" /><Relationship Type="http://schemas.openxmlformats.org/officeDocument/2006/relationships/presProps" Target="/ppt/presProps.xml" Id="Rfac5ed64f18e4792" /><Relationship Type="http://schemas.openxmlformats.org/officeDocument/2006/relationships/tableStyles" Target="/ppt/tableStyles.xml" Id="R2ec0f41943694ea3" /><Relationship Type="http://schemas.openxmlformats.org/officeDocument/2006/relationships/slide" Target="/ppt/slides/slide1.xml" Id="R5d860cb8bae44cec" /><Relationship Type="http://schemas.openxmlformats.org/officeDocument/2006/relationships/slide" Target="/ppt/slides/slide2.xml" Id="R6f96e2c10c6f4d3f" /><Relationship Type="http://schemas.openxmlformats.org/officeDocument/2006/relationships/slide" Target="/ppt/slides/slide3.xml" Id="Re518d60cb9544582" /><Relationship Type="http://schemas.openxmlformats.org/officeDocument/2006/relationships/slide" Target="/ppt/slides/slide4.xml" Id="R623afa226f134463" /><Relationship Type="http://schemas.openxmlformats.org/officeDocument/2006/relationships/slide" Target="/ppt/slides/slide5.xml" Id="R1b02d74a41e3460a" /><Relationship Type="http://schemas.openxmlformats.org/officeDocument/2006/relationships/slide" Target="/ppt/slides/slide6.xml" Id="Rf51ca8e46c004705" /><Relationship Type="http://schemas.openxmlformats.org/officeDocument/2006/relationships/slide" Target="/ppt/slides/slide7.xml" Id="R71010bdc57d54da8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98aeaf9018d244dd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8ae51a6979e64d18" /><Relationship Type="http://schemas.openxmlformats.org/officeDocument/2006/relationships/notesMaster" Target="/ppt/notesMasters/notesMaster1.xml" Id="Rd960e4c7abd44c99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0612c5b15c9c4b79" /><Relationship Type="http://schemas.openxmlformats.org/officeDocument/2006/relationships/notesMaster" Target="/ppt/notesMasters/notesMaster1.xml" Id="Rf57ce79db57f4599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dee73dde99c74013" /><Relationship Type="http://schemas.openxmlformats.org/officeDocument/2006/relationships/notesMaster" Target="/ppt/notesMasters/notesMaster1.xml" Id="Re6bb6f8f7f2f4148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2092035f81194e9f" /><Relationship Type="http://schemas.openxmlformats.org/officeDocument/2006/relationships/notesMaster" Target="/ppt/notesMasters/notesMaster1.xml" Id="R41fedfd41921434c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839a70cd548a4839" /><Relationship Type="http://schemas.openxmlformats.org/officeDocument/2006/relationships/notesMaster" Target="/ppt/notesMasters/notesMaster1.xml" Id="R36365f42f2af4b2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53ffb740e0434ae0" /><Relationship Type="http://schemas.openxmlformats.org/officeDocument/2006/relationships/notesMaster" Target="/ppt/notesMasters/notesMaster1.xml" Id="Rd33c09c6b7174abc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13f06831f8034fe3" /><Relationship Type="http://schemas.openxmlformats.org/officeDocument/2006/relationships/notesMaster" Target="/ppt/notesMasters/notesMaster1.xml" Id="R5dca6719928d4b27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5c9840b0ba94341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617329a64d6c4ba7" /><Relationship Type="http://schemas.openxmlformats.org/officeDocument/2006/relationships/slideLayout" Target="/ppt/slideLayouts/slideLayout1.xml" Id="Rb27ede42c0e64fd6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b27ede42c0e64fd6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c39519d52624f83" /><Relationship Type="http://schemas.openxmlformats.org/officeDocument/2006/relationships/notesSlide" Target="/ppt/notesSlides/notesSlide1.xml" Id="R3c2d8d8153044b09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0bba7ffcdce4483" /><Relationship Type="http://schemas.openxmlformats.org/officeDocument/2006/relationships/notesSlide" Target="/ppt/notesSlides/notesSlide2.xml" Id="R905616e5c826447c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ceeac0a20514b0a" /><Relationship Type="http://schemas.openxmlformats.org/officeDocument/2006/relationships/notesSlide" Target="/ppt/notesSlides/notesSlide3.xml" Id="R5b56f0b44e754d9e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47ff09bd0364dbd" /><Relationship Type="http://schemas.openxmlformats.org/officeDocument/2006/relationships/chart" Target="/ppt/slides/charts/chart1.xml" Id="R32f08f231f894b54" /><Relationship Type="http://schemas.openxmlformats.org/officeDocument/2006/relationships/notesSlide" Target="/ppt/notesSlides/notesSlide4.xml" Id="Rc34c2e4968aa4238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abb17f8198f46ad" /><Relationship Type="http://schemas.openxmlformats.org/officeDocument/2006/relationships/notesSlide" Target="/ppt/notesSlides/notesSlide5.xml" Id="Rc34bf1f0a5e241c8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e0a5c47cc9248ef" /><Relationship Type="http://schemas.openxmlformats.org/officeDocument/2006/relationships/notesSlide" Target="/ppt/notesSlides/notesSlide6.xml" Id="Rff8c50eb6ece4ef3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d8862a19c78466a" /><Relationship Type="http://schemas.openxmlformats.org/officeDocument/2006/relationships/notesSlide" Target="/ppt/notesSlides/notesSlide7.xml" Id="R6e5b5d61b31d45f4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المؤشر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F198732-6E25-4B2A-8665-25E39DDF11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341B842-049B-4B83-BC9A-2654B887F3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عرض تقديمي قابل للتعديل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B18AA1C-5EA4-40CB-B9CA-739EE4C72B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450" b="1">
                <a:solidFill>
                  <a:srgbClr val="FFFFFF"/>
                </a:solidFill>
              </a:defRPr>
            </a:pPr>
            <a:r>
              <a:rPr sz="3450" b="1">
                <a:solidFill>
                  <a:srgbClr val="FFFFFF"/>
                </a:solidFill>
              </a:rPr>
              <a:t>عرض ورشة تدريبية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4558887-55AA-43B7-B360-A7C9EAC651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75" b="0">
                <a:solidFill>
                  <a:srgbClr val="D8E7F8"/>
                </a:solidFill>
              </a:defRPr>
            </a:pPr>
            <a:r>
              <a:rPr sz="1575" b="0">
                <a:solidFill>
                  <a:srgbClr val="D8E7F8"/>
                </a:solidFill>
              </a:rPr>
              <a:t>هيكل عملي لاتخاذ قرارات واضحة وتواصل مهني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6420189-B32D-4255-9BF8-0EFA8E2139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8DA7B35-957B-4390-8130-B6ED245263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247453D-BBFC-4480-9AAF-0F8AEE1459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22029607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E247F00-5485-4B64-B457-A4B4FAED99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الملخص التنفيذي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6FABE4B-645E-4C14-A5A3-0CB6D7D38F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1C8E862-B195-428D-B1F3-6344306178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8FFAF52-F53A-40D0-A62C-3D98B5E95A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EF0B837-2C5E-4012-A0F3-3846FBAE3B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استبدل المحتوى التجريبي بمعلوماتك. جميع النصوص والمخططات والأشكال قابلة للتعديل.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F98AC18-6899-4FE7-8449-BA5C17D90E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49B5173-9299-42A5-858F-5968298D0D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السياق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97AA10A-7B64-4167-A219-922BF62C9C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أضف الوضع الحالي والفئة المستهدفة وسبب هذا العرض.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8C73E5E-8086-4320-BC15-3019F5DE5F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AC96A09-4927-4A7D-A818-8F0AAB1650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الهدف الرئيسي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F301E8D-3475-49C9-A14B-339F5D42F0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حدّد النتيجة التي ينبغي أن يحققها هذا العرض.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674B0D5-C151-4DDA-AC45-09F858B631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72520CE-6B06-4F83-9DDC-BB18BC664F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القرار المطلوب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0AE4E3A-13E3-4422-8C1B-F841B7322D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وضّح الاعتماد أو الاختيار أو الالتزام المطلوب.</a:t>
            </a:r>
          </a:p>
        </p:txBody>
      </p:sp>
    </p:spTree>
    <p:extLst>
      <p:ext uri="{BB962C8B-B14F-4D97-AF65-F5344CB8AC3E}">
        <p14:creationId xmlns:p14="http://schemas.microsoft.com/office/powerpoint/2010/main" val="1217574684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651D8E1-5926-4C16-A79D-AF84B9D9AC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9AA70A7-6C6C-428D-B349-7D6D31E142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C3B9790-5368-4F83-B7F5-2D3BD46192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4985A51-D399-4426-9581-FB78A1C0A1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A91106D-AC2E-4DC3-8111-12103444C5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63186EC-B220-4263-AC36-4949825CF7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الهدف الرئيسي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B710164-A389-4E36-ACF2-8A8C679E00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نتيجة محددة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2302656-8EC0-4ACF-AA38-61D7E2CCB8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306C7EA-50E3-4035-98DB-B100719CB3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894335E-FDE2-4507-841B-806525C802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مقياس النجاح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5FF5A81-6ED8-44B8-9777-D1EEA4435C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طريقة قياس التقدم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A4A9884-14EF-4F20-8E89-C48F1F77B1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779C216-1BDF-4DAC-A0A0-3155B528BB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4879AAB-4ABE-4C77-90AC-C99E7A9038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المسؤول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C71E479-4E3F-435C-A4A7-3F3925480D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الجهة المسؤولة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1E9C93B-7050-40EC-A4A0-9EB312265B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620775261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09BEB9C-2D21-489F-B119-47D6CA9114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الأدلة والرؤى الرئيسية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F9F3403-05FA-4C82-9C01-2F6329BF1C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3573E8A-5B0C-42BE-A837-74A6418ACA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7B1336A-B225-483F-AB34-F5B482D63E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E9CA08F-629B-46A8-91E1-78EAF4DDC4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الرؤية الرئيسية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53F977E-9DE1-4769-9BBE-955F707088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لخّص أهم الأدلة واشرح سبب أهميتها.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2f08f231f894b54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FC0709F-68BE-4C13-B977-A8BD63C1B7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استبدل القيم التجريبية ببيانات موثوقة.</a:t>
            </a:r>
          </a:p>
        </p:txBody>
      </p:sp>
    </p:spTree>
    <p:extLst>
      <p:ext uri="{BB962C8B-B14F-4D97-AF65-F5344CB8AC3E}">
        <p14:creationId xmlns:p14="http://schemas.microsoft.com/office/powerpoint/2010/main" val="1868193165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374480E-A93F-4FA8-9972-43E89CAF2B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المنهج والجدول الزمني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8FFC3AF-E150-4D40-8EAB-28F612B78A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728F1D7-51E9-444B-A541-ED4F892DA2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3E3FF04-9FEC-4855-B2BC-BCFBDB9A79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497F443-781F-40CC-839E-FBC46489A7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AB0D841-6E7E-4756-A934-E63F6913AB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07F2781-F24F-4FE3-A500-8F2F5683CE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B72894E-BD13-4C12-92FE-A76E88D6DE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السياق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0958867-648F-478F-9860-5010F52348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3784669-002A-422B-A6E3-EBDF246B53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2A13A3C-8B08-4535-8EE2-1A32096437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709FADF-8030-4775-ACEC-A9394617E6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973E0A9-DBD2-41DA-ABB5-2C60539BD7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8AF0945-E06E-4F98-A93A-241AA101B9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E02B45B-6853-424C-83DD-91D1FA3839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7317615-0B2F-453D-BBE2-792620A444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خطة العمل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6B56239-2EFB-4493-A0D9-0924E36447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30540E4-D37F-4BE1-AC15-13A1857FC4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A55E759-568F-4854-A23A-8D5209D5E3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القرارات والخطوات التالية</a:t>
            </a:r>
          </a:p>
        </p:txBody>
      </p:sp>
    </p:spTree>
    <p:extLst>
      <p:ext uri="{BB962C8B-B14F-4D97-AF65-F5344CB8AC3E}">
        <p14:creationId xmlns:p14="http://schemas.microsoft.com/office/powerpoint/2010/main" val="223814149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AFC01BA-0B5F-488A-B9EF-18F67EFC61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المخاطر والاستجابات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0011D24-E578-4715-9066-818CA08C0A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52EB902-8A19-43CB-8B65-FBD95FCAD5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92181A6-9BDC-4006-B3FA-9E325E5082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5DD4F52-BC82-4BAE-B47A-5E23B24AAA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724E16C-28F8-4342-9F23-CA4B92227E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1208A48-3348-4713-9738-86BC6ADE1D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32B1D74-1EA8-435A-BFF2-3A46584020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A513696-96B5-4236-BD5E-380279E246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1714B17-B8B4-4AA8-9F0A-6B0E93370D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خطر أو قيد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15A8A42-4139-43D3-B17F-4C43BC160E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967208E-47EB-4689-8D8D-3DCB99E53E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DA1D927-1488-4A20-A944-CDE63653C0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A9319C1-759F-4688-BCF2-8F7DDB60C5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اعتماد خارجي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D83D6B9-69B8-4110-9E8D-A535B2BCFD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B439AAE-54F1-494D-8D3A-2D68307059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046C185-C4A0-491B-B8B9-B521E073A1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EB8BBB8-31BB-4B7E-86C7-6E7C011D40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افتراض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254DCCB3-01B9-4D8B-A269-119744CDA6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4AD9C218-7F99-44EE-8B98-7471DD9F8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إجراء التحقق</a:t>
            </a:r>
          </a:p>
        </p:txBody>
      </p:sp>
    </p:spTree>
    <p:extLst>
      <p:ext uri="{BB962C8B-B14F-4D97-AF65-F5344CB8AC3E}">
        <p14:creationId xmlns:p14="http://schemas.microsoft.com/office/powerpoint/2010/main" val="898740142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D8ECFAF-839E-44A9-8C4B-B3A07C3DC0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القرارات والخطوات التالية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AFD68CB-9430-4271-A431-EBC8C02008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القرار المطلوب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C051A61-B8B3-4713-9A10-912FD7600E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اكتب القرار أو الاعتماد المطلوب بدقة.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339CA0A-108F-4046-8781-67E5054D12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8571E4F-414A-49F9-B7DF-FD8F1CB9D7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الإجراء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F28C534-EA60-4438-93D9-E91EF31C8C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الإجراء التالي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DD65CFD-ADD3-429A-AD0E-215D91B0B6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EAF252A-5E26-4144-9A48-47FB4FD713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المسؤول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1D824C8-A8B6-46BF-AE26-DB8AAE194D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الاسم أو الدور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0810BD3-CA93-4BE8-A383-43AE86D8E7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041728B-AFC6-42B0-B7C9-2D202742E0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تاريخ الاستحقاق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E2AF9CC-8DE5-483F-9E89-4D51687419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السنة-الشهر-اليوم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7360EFC-C40A-4DD8-A866-BD778C3672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جاهز للعرض</a:t>
            </a:r>
          </a:p>
        </p:txBody>
      </p:sp>
    </p:spTree>
    <p:extLst>
      <p:ext uri="{BB962C8B-B14F-4D97-AF65-F5344CB8AC3E}">
        <p14:creationId xmlns:p14="http://schemas.microsoft.com/office/powerpoint/2010/main" val="545873200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2026-09-07T07:22:03.9830000Z</dcterms:created>
  <dcterms:modified xsi:type="dcterms:W3CDTF">2026-09-07T07:22:03.9830000Z</dcterms:modified>
</coreProperties>
</file>