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4c1f9301af54540" /><Relationship Type="http://schemas.openxmlformats.org/officeDocument/2006/relationships/extended-properties" Target="/docProps/app.xml" Id="R8bc388481707407f" /><Relationship Type="http://schemas.openxmlformats.org/officeDocument/2006/relationships/officeDocument" Target="/ppt/presentation.xml" Id="R5be2c07962af40c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bfbd26c54ea4e36"/>
  </p:sldMasterIdLst>
  <p:notesMasterIdLst>
    <p:notesMasterId xmlns:r="http://schemas.openxmlformats.org/officeDocument/2006/relationships" r:id="Rb42712855bdf492d"/>
  </p:notesMasterIdLst>
  <p:sldIdLst>
    <p:sldId xmlns:r="http://schemas.openxmlformats.org/officeDocument/2006/relationships" id="256" r:id="R773f762019ba40b4"/>
    <p:sldId xmlns:r="http://schemas.openxmlformats.org/officeDocument/2006/relationships" id="257" r:id="Rcbbbebeb5d6d4ef4"/>
    <p:sldId xmlns:r="http://schemas.openxmlformats.org/officeDocument/2006/relationships" id="258" r:id="R298aefacc08d43f1"/>
    <p:sldId xmlns:r="http://schemas.openxmlformats.org/officeDocument/2006/relationships" id="259" r:id="R83fa4b29c2c848d6"/>
    <p:sldId xmlns:r="http://schemas.openxmlformats.org/officeDocument/2006/relationships" id="260" r:id="R9ad6beb7518240ad"/>
    <p:sldId xmlns:r="http://schemas.openxmlformats.org/officeDocument/2006/relationships" id="261" r:id="R54dd1aa7739f4798"/>
    <p:sldId xmlns:r="http://schemas.openxmlformats.org/officeDocument/2006/relationships" id="262" r:id="Red80d3b96ba9440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a4e3cafbe0841e6" /><Relationship Type="http://schemas.openxmlformats.org/officeDocument/2006/relationships/slideMaster" Target="/ppt/slideMasters/slideMaster1.xml" Id="R0bfbd26c54ea4e36" /><Relationship Type="http://schemas.openxmlformats.org/officeDocument/2006/relationships/notesMaster" Target="/ppt/notesMasters/notesMaster1.xml" Id="Rb42712855bdf492d" /><Relationship Type="http://schemas.openxmlformats.org/officeDocument/2006/relationships/presProps" Target="/ppt/presProps.xml" Id="R9c23e01490c84feb" /><Relationship Type="http://schemas.openxmlformats.org/officeDocument/2006/relationships/tableStyles" Target="/ppt/tableStyles.xml" Id="R2b3ae0e4c3864521" /><Relationship Type="http://schemas.openxmlformats.org/officeDocument/2006/relationships/slide" Target="/ppt/slides/slide1.xml" Id="R773f762019ba40b4" /><Relationship Type="http://schemas.openxmlformats.org/officeDocument/2006/relationships/slide" Target="/ppt/slides/slide2.xml" Id="Rcbbbebeb5d6d4ef4" /><Relationship Type="http://schemas.openxmlformats.org/officeDocument/2006/relationships/slide" Target="/ppt/slides/slide3.xml" Id="R298aefacc08d43f1" /><Relationship Type="http://schemas.openxmlformats.org/officeDocument/2006/relationships/slide" Target="/ppt/slides/slide4.xml" Id="R83fa4b29c2c848d6" /><Relationship Type="http://schemas.openxmlformats.org/officeDocument/2006/relationships/slide" Target="/ppt/slides/slide5.xml" Id="R9ad6beb7518240ad" /><Relationship Type="http://schemas.openxmlformats.org/officeDocument/2006/relationships/slide" Target="/ppt/slides/slide6.xml" Id="R54dd1aa7739f4798" /><Relationship Type="http://schemas.openxmlformats.org/officeDocument/2006/relationships/slide" Target="/ppt/slides/slide7.xml" Id="Red80d3b96ba9440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986daf78d71408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ae3dfed5beb41e2" /><Relationship Type="http://schemas.openxmlformats.org/officeDocument/2006/relationships/notesMaster" Target="/ppt/notesMasters/notesMaster1.xml" Id="R1dc44827485645c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afa68b7ba564def" /><Relationship Type="http://schemas.openxmlformats.org/officeDocument/2006/relationships/notesMaster" Target="/ppt/notesMasters/notesMaster1.xml" Id="R0eb8bc72e65649b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5535468c9754fff" /><Relationship Type="http://schemas.openxmlformats.org/officeDocument/2006/relationships/notesMaster" Target="/ppt/notesMasters/notesMaster1.xml" Id="Raea09cf5d7ff49e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e0c0414d66041f7" /><Relationship Type="http://schemas.openxmlformats.org/officeDocument/2006/relationships/notesMaster" Target="/ppt/notesMasters/notesMaster1.xml" Id="R2710560cb868464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f0e5cb43eed48de" /><Relationship Type="http://schemas.openxmlformats.org/officeDocument/2006/relationships/notesMaster" Target="/ppt/notesMasters/notesMaster1.xml" Id="Rd8d145f379c54f1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7e91cc8a7ed4ced" /><Relationship Type="http://schemas.openxmlformats.org/officeDocument/2006/relationships/notesMaster" Target="/ppt/notesMasters/notesMaster1.xml" Id="Rde140494d77d46c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a182904a60c4646" /><Relationship Type="http://schemas.openxmlformats.org/officeDocument/2006/relationships/notesMaster" Target="/ppt/notesMasters/notesMaster1.xml" Id="R9a53c78f15124ed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77508549f904b7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f868baddf934d68" /><Relationship Type="http://schemas.openxmlformats.org/officeDocument/2006/relationships/slideLayout" Target="/ppt/slideLayouts/slideLayout1.xml" Id="R73d60e04fbee49e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3d60e04fbee49e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8cbc28d390423a" /><Relationship Type="http://schemas.openxmlformats.org/officeDocument/2006/relationships/notesSlide" Target="/ppt/notesSlides/notesSlide1.xml" Id="R2d38a2e779054b5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140e90002148e4" /><Relationship Type="http://schemas.openxmlformats.org/officeDocument/2006/relationships/notesSlide" Target="/ppt/notesSlides/notesSlide2.xml" Id="Rc1deda7f1f4b4fb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bba9a3218f430c" /><Relationship Type="http://schemas.openxmlformats.org/officeDocument/2006/relationships/notesSlide" Target="/ppt/notesSlides/notesSlide3.xml" Id="R285732cdc6ba417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f07cbae3a74406" /><Relationship Type="http://schemas.openxmlformats.org/officeDocument/2006/relationships/chart" Target="/ppt/slides/charts/chart1.xml" Id="R920e6fb03347465e" /><Relationship Type="http://schemas.openxmlformats.org/officeDocument/2006/relationships/notesSlide" Target="/ppt/notesSlides/notesSlide4.xml" Id="R8e1209908ee14a8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67ae1580d64998" /><Relationship Type="http://schemas.openxmlformats.org/officeDocument/2006/relationships/notesSlide" Target="/ppt/notesSlides/notesSlide5.xml" Id="R4c78c8a4802d499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37baec04dc4c22" /><Relationship Type="http://schemas.openxmlformats.org/officeDocument/2006/relationships/notesSlide" Target="/ppt/notesSlides/notesSlide6.xml" Id="R6fd7cc35abe040a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8a7e86e239a40cd" /><Relationship Type="http://schemas.openxmlformats.org/officeDocument/2006/relationships/notesSlide" Target="/ppt/notesSlides/notesSlide7.xml" Id="R7080010db8f94d1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41D5164-1DA4-4C97-B0AB-2D0D6517C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0338B7F-77F5-4A5E-B7B4-69924774A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82E2F69-D93E-4A34-AB98-1052DD2539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Schulungsworkshop-Präsentation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091843F-790B-4D2E-ABB4-DB8DA4BE3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5B6AC59-675F-47CB-A13B-C664D7FAD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8463594-2549-47C8-8AAC-6A729D17B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A9B5BD4-DD52-453F-AA47-C1669A4E7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1814245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EE22737-A97C-40E6-B35B-ABC5368E32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4982C0A-4565-4BE1-90C9-2C6DF67048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508DD7D-79E7-4978-BD7C-A8E8320598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B371A2E-1163-450D-A52A-82B476433C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4E9EA51-15C6-46BE-9DC7-224F8ABD1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D09C21A-2563-44A4-8487-F3E01F7F8A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FBF3F35-E43D-4E69-9FCC-6AFA1ABA7E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DFD2577-FA1C-4A3E-A5F9-DEA0398C3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CC48D33-7EAA-49FA-895B-C329F5EDB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3270DBB-F5DB-4E64-9145-F60AB102B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9CEE53D-724A-42E0-BC5D-6FAF1F8CDC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EE9BC68-6F37-4937-B5B8-54CC079E48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D5220B2-8201-4A5D-A5EF-0AD193172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0099F23-3D6F-43CC-A3EF-939BC4E894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89240651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702AD19-5571-45F7-A236-B46B04614B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AC15F90-3A5E-47EF-B4F9-5C5030E133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83FC397-709B-41C4-A513-74D81B147E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2EFAD04-A209-4382-AACD-C60843537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BB94A05-1097-4AE0-8C7A-0E8FF68C49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03F90EC-82F0-4715-8D04-1F9B4D6190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57524A8-392B-4474-BFC7-27A424B140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D38AEF0-24C7-426B-8376-74F594214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16513CE-C148-4BAF-ACA5-52F526FAE0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CFB2150-5B92-4D88-8C10-4445F82DF4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019ECFA-CFDB-421F-8E79-A191A9F56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F882FAE-3AB7-4FEA-8D14-2199F7FDF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1DE9CBC-0581-4BDD-B30C-E1E409E67C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73D53D8-12F8-43D5-9B0F-2F05559C46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C8ADA7D-FEDE-4840-B167-441CCBEDCC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663947A-3023-408C-A40A-04C048BC3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02250703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FA19EF1-ABC4-4A21-AEAF-D62BBB947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F8614DA-2202-49F5-ABD9-0520EBA7F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E012BD7-4DEA-4F15-A69B-E6C0CA3EC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DB87822-39E0-401E-9F02-0E762EC43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F4F8150-668D-4B63-ADB9-9F55CCF57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C6A144D-5DE0-4791-BEC8-E91AE0226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20e6fb03347465e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DA2E4DA-7D93-40A3-B600-A8AE2E829D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70894369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3BF1444-A9AE-4E5E-84FA-32FDEDC2FF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65E58AB-DC64-4E04-8A3D-43D824BF06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8009221-0681-4BEE-B9B5-51DE2F2167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80D73CD-C001-4DE0-9C57-5354FA75A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F54C783-1A09-430C-8876-934603EB8E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1AC94D4-4971-4CE0-B2AD-4C0FE33D4F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EB6A2DA-25A7-4A69-A49C-3865E032B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06C2620-7C9B-4028-9FF9-157CAC723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31CE68F-162F-4B6F-A0F7-C39CD504B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63BED12-87B4-49DC-A21B-ABAC453D4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31146F8-E99E-469F-9977-8C2F6CFF9D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B5BA1BB-4E2E-4266-8D24-1CB457973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D5F6BC5-3294-4EE2-9FFD-F4D20C8071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C28FBAA-F80A-437A-88EC-92309353E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A3EFF9D-B983-4C66-8E31-157EE7466E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3AFBBB1-BCB1-4A99-B0CE-C58D2B77D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EA93CEE-4E39-445B-ADF7-5E22A28454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B6D6CAA-29AE-4D8C-A421-8F0A7B374F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109EE3F-A39C-46FD-9E68-6BE5B2436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156088537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CDBEBC2-8855-4650-86E1-1A5EA130BC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0EAE0C1-5C7C-46F7-A0EE-26F149DAC7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D802921-512A-4D74-9CC3-2CF9A5F419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D19059E-06C2-4191-A037-849D3D220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CCDAA0F-233F-4191-9B94-565FC0EC9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5370F72-C545-4A68-BED5-C989A59472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D46D728-4508-4DDC-8449-EE661CD446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1E59ED7-B6DE-469E-805C-B43DEC3C15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DE4E81C-4C50-46E7-8714-DE4E244B7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D59364C-50B4-4EF4-ADA3-3E13EEDC5B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9FA238A-A726-4960-A1DB-54D4F0C0E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C4333E7-61DF-45D3-AEEF-4F002C654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B2CAA67-E4C3-471A-990D-4C5999B8A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52F194B-C4D9-415D-B80D-9CC2DD5FBA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74A07D0-3745-45F8-978B-831F5E2D04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A42DBAA-3D6C-49DB-B501-5C81A3F51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80C2EBD-B659-4CBE-A409-1EAFB3C702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F042A17-10DF-41B2-BE17-85F40965F5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1A19FDA-F814-4783-A4C1-F678D0AB5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6FD10CC-D85B-4CA6-92D1-4FB8ABD422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141525704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F388FA6-0050-477C-BB0A-74D5C4D02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7CB25B4-E3D2-4E3C-BA88-F1AD03299B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69829C6-776A-47A8-AD75-A8C872559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FFF5A1F-A9A6-4385-A603-C2F92F9A2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667FFAC-43CB-43B0-835D-B6565E51FA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8A70C6F-F357-4D52-AA19-7AA0303B6E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ECF8F2D-3E75-40CF-84EA-CB44C2369C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B90263C-7BF2-4AE8-A522-5226566CF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60BC3CD-A7A8-41D5-BD60-994D2114C4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33E8431-AB3A-4BF9-BE9C-1CF2C5B9B7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BD1AEE7-4476-4B11-B51C-E937D7F9C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A498131-8AC8-4037-A4AC-06D865136E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04F5968-A04C-4D8E-82D6-354EA8E286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192066123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2026-09-07T07:22:04.8930000Z</dcterms:created>
  <dcterms:modified xsi:type="dcterms:W3CDTF">2026-09-07T07:22:04.8930000Z</dcterms:modified>
</coreProperties>
</file>