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66e6602bccc645ce" /><Relationship Type="http://schemas.openxmlformats.org/officeDocument/2006/relationships/extended-properties" Target="/docProps/app.xml" Id="R547ec55b13684dcc" /><Relationship Type="http://schemas.openxmlformats.org/officeDocument/2006/relationships/officeDocument" Target="/ppt/presentation.xml" Id="R2a58e84da93a4752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f6e03ad1449c45f3"/>
  </p:sldMasterIdLst>
  <p:notesMasterIdLst>
    <p:notesMasterId xmlns:r="http://schemas.openxmlformats.org/officeDocument/2006/relationships" r:id="Rad1d11bb1b484173"/>
  </p:notesMasterIdLst>
  <p:sldIdLst>
    <p:sldId xmlns:r="http://schemas.openxmlformats.org/officeDocument/2006/relationships" id="256" r:id="Rff1cea60b695459f"/>
    <p:sldId xmlns:r="http://schemas.openxmlformats.org/officeDocument/2006/relationships" id="257" r:id="Re19f17fd6d3449b2"/>
    <p:sldId xmlns:r="http://schemas.openxmlformats.org/officeDocument/2006/relationships" id="258" r:id="R1d189e2385a24328"/>
    <p:sldId xmlns:r="http://schemas.openxmlformats.org/officeDocument/2006/relationships" id="259" r:id="Rd7946fbcb0e3454a"/>
    <p:sldId xmlns:r="http://schemas.openxmlformats.org/officeDocument/2006/relationships" id="260" r:id="Rc160aabcc8d246c1"/>
    <p:sldId xmlns:r="http://schemas.openxmlformats.org/officeDocument/2006/relationships" id="261" r:id="R87eae0bad3fa49c8"/>
    <p:sldId xmlns:r="http://schemas.openxmlformats.org/officeDocument/2006/relationships" id="262" r:id="Re0140adea367417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9c279dc1addf4abe" /><Relationship Type="http://schemas.openxmlformats.org/officeDocument/2006/relationships/slideMaster" Target="/ppt/slideMasters/slideMaster1.xml" Id="Rf6e03ad1449c45f3" /><Relationship Type="http://schemas.openxmlformats.org/officeDocument/2006/relationships/notesMaster" Target="/ppt/notesMasters/notesMaster1.xml" Id="Rad1d11bb1b484173" /><Relationship Type="http://schemas.openxmlformats.org/officeDocument/2006/relationships/presProps" Target="/ppt/presProps.xml" Id="R530d9a769e84471c" /><Relationship Type="http://schemas.openxmlformats.org/officeDocument/2006/relationships/tableStyles" Target="/ppt/tableStyles.xml" Id="Rd2919cc26dc24cf4" /><Relationship Type="http://schemas.openxmlformats.org/officeDocument/2006/relationships/slide" Target="/ppt/slides/slide1.xml" Id="Rff1cea60b695459f" /><Relationship Type="http://schemas.openxmlformats.org/officeDocument/2006/relationships/slide" Target="/ppt/slides/slide2.xml" Id="Re19f17fd6d3449b2" /><Relationship Type="http://schemas.openxmlformats.org/officeDocument/2006/relationships/slide" Target="/ppt/slides/slide3.xml" Id="R1d189e2385a24328" /><Relationship Type="http://schemas.openxmlformats.org/officeDocument/2006/relationships/slide" Target="/ppt/slides/slide4.xml" Id="Rd7946fbcb0e3454a" /><Relationship Type="http://schemas.openxmlformats.org/officeDocument/2006/relationships/slide" Target="/ppt/slides/slide5.xml" Id="Rc160aabcc8d246c1" /><Relationship Type="http://schemas.openxmlformats.org/officeDocument/2006/relationships/slide" Target="/ppt/slides/slide6.xml" Id="R87eae0bad3fa49c8" /><Relationship Type="http://schemas.openxmlformats.org/officeDocument/2006/relationships/slide" Target="/ppt/slides/slide7.xml" Id="Re0140adea367417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4419ec549bfd4daf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e3f0a7249b35406c" /><Relationship Type="http://schemas.openxmlformats.org/officeDocument/2006/relationships/notesMaster" Target="/ppt/notesMasters/notesMaster1.xml" Id="Re7bbb65fce3a4f2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f92b01612094c01" /><Relationship Type="http://schemas.openxmlformats.org/officeDocument/2006/relationships/notesMaster" Target="/ppt/notesMasters/notesMaster1.xml" Id="Rb1172a68f9df465f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58c71ccc758b4a4c" /><Relationship Type="http://schemas.openxmlformats.org/officeDocument/2006/relationships/notesMaster" Target="/ppt/notesMasters/notesMaster1.xml" Id="Rd88a58c726dd47e4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d639dd0d90d64ee7" /><Relationship Type="http://schemas.openxmlformats.org/officeDocument/2006/relationships/notesMaster" Target="/ppt/notesMasters/notesMaster1.xml" Id="R55fc4c27b4ca41f0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1aa87fa8ba7248ad" /><Relationship Type="http://schemas.openxmlformats.org/officeDocument/2006/relationships/notesMaster" Target="/ppt/notesMasters/notesMaster1.xml" Id="R18a7dc8a577c4603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81409b9c730f4663" /><Relationship Type="http://schemas.openxmlformats.org/officeDocument/2006/relationships/notesMaster" Target="/ppt/notesMasters/notesMaster1.xml" Id="R5b6e58506edb4951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ed3728e772ca4f38" /><Relationship Type="http://schemas.openxmlformats.org/officeDocument/2006/relationships/notesMaster" Target="/ppt/notesMasters/notesMaster1.xml" Id="R9b506b6935624317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ace920234ae4ff5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8ef54865bc574f5e" /><Relationship Type="http://schemas.openxmlformats.org/officeDocument/2006/relationships/slideLayout" Target="/ppt/slideLayouts/slideLayout1.xml" Id="R352e7f5ec4a740de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352e7f5ec4a740de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14379055eb145a8" /><Relationship Type="http://schemas.openxmlformats.org/officeDocument/2006/relationships/notesSlide" Target="/ppt/notesSlides/notesSlide1.xml" Id="R80cd700cb98f4b0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f28518e49e84b81" /><Relationship Type="http://schemas.openxmlformats.org/officeDocument/2006/relationships/notesSlide" Target="/ppt/notesSlides/notesSlide2.xml" Id="R33791dd9bec844fa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504bea8d2de4bf5" /><Relationship Type="http://schemas.openxmlformats.org/officeDocument/2006/relationships/notesSlide" Target="/ppt/notesSlides/notesSlide3.xml" Id="R0a88c768ed9e4a8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5fe9f09667b40f5" /><Relationship Type="http://schemas.openxmlformats.org/officeDocument/2006/relationships/chart" Target="/ppt/slides/charts/chart1.xml" Id="R9494331d59c34a49" /><Relationship Type="http://schemas.openxmlformats.org/officeDocument/2006/relationships/notesSlide" Target="/ppt/notesSlides/notesSlide4.xml" Id="R81340c436bcd4164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3e062482f354c64" /><Relationship Type="http://schemas.openxmlformats.org/officeDocument/2006/relationships/notesSlide" Target="/ppt/notesSlides/notesSlide5.xml" Id="R3564eb87fabe47a1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67b2ed2d3744a78" /><Relationship Type="http://schemas.openxmlformats.org/officeDocument/2006/relationships/notesSlide" Target="/ppt/notesSlides/notesSlide6.xml" Id="Rc45a1323f88945f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d5902531ae34e00" /><Relationship Type="http://schemas.openxmlformats.org/officeDocument/2006/relationships/notesSlide" Target="/ppt/notesSlides/notesSlide7.xml" Id="R13288fc93d3f4f8a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Métrica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BFE25E8-B12D-4C92-B649-A3DBF02E7F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7FB9138-C35B-43E1-AA41-CE7D05BE13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PRESENTACIÓN EDITABLE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E92F57F-903F-4B48-96C3-CE020CB192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Presentación para inversores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355797C-D7F7-4A27-82C6-5318D9A31E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Una estructura práctica para decisiones claras y comunicación profesional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B12A628-2A78-4078-9BFF-B2B8C19170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2978829-320A-40C1-8D7F-8C600EA11E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181CE14-D056-47BD-980C-FD3C491207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651883725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18CD06E-B6F1-4419-BF16-1DCDB0CB88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Resumen ejecutivo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D54E0A3-1318-41E2-9B16-7A250ADBB9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A0519A5-3BEB-4EB0-A64B-79ADE3B810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849FF41-1916-440A-BE84-55202C7E0F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82B72D4-729D-4700-99D6-F689720199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Sustituye el contenido de ejemplo por tu información. Todos los textos, gráficos y formas son editables.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AC5AC31-C0FA-47BA-A3D4-D539B4C217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FD1AB74-3340-4378-8DD1-FFE26C633D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85FAE0F-F909-460F-98BB-4EF4E38AFB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Añade la situación, la audiencia y el motivo de esta presentación.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4C19516-32E2-4795-A60E-C648F31EF9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63006FC-4040-4B76-88C7-C83B167B2A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Objetivo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FB69ED8-67C8-4AA3-AF3E-DFDF596945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Indica el resultado que debe facilitar esta presentación.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1A6D4FB-6CAC-4722-8161-D27743C0F9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067059F-989E-453C-BC6A-2C72D3938C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Decisión necesaria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8DA138B-1180-4746-9F7D-E02004847B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la aprobación, elección o compromiso necesario.</a:t>
            </a:r>
          </a:p>
        </p:txBody>
      </p:sp>
    </p:spTree>
    <p:extLst>
      <p:ext uri="{BB962C8B-B14F-4D97-AF65-F5344CB8AC3E}">
        <p14:creationId xmlns:p14="http://schemas.microsoft.com/office/powerpoint/2010/main" val="572434271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7741A34-3584-4C72-901C-15BFE51243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09A946E-742A-4383-BA64-6881963032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4C3EB2D-A8CE-4527-97D8-1398AC13DE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EC164ED-62BA-45BD-B627-4A5F49F00B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B292DAF-BD0E-4C79-BEA8-F7D12CE83D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A8AA974-BF61-4747-8376-5826027269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Objetivo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A4CD49E-A603-43BE-B4BB-41AD9FD4D3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Resultado específico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31FD8E2-6C63-4F95-A368-1A801BBA58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11B85A8-C353-4907-AFB3-E06D90F89E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469833E-2023-48B9-989D-8725A295D1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Medida de éxito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061303B-9D89-4FF0-8147-EB8D5C6118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Cómo se mide el progreso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A1DF95C-91E5-4020-B450-0ED1E5FF07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D7AB0AD-87A1-4C68-A3FF-1D4323798C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A4BFDB9-56F0-4822-90DA-D2E37D7B05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58AA4F4-2546-4F78-B024-430270B0C6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Rol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DA93C87-C906-4B18-8D01-2C8B256867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39806353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DF185B4-6A48-4D66-B339-A2E8A266F6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Evidencia e ideas clave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FE0ADBC-0114-46B1-8815-B1AF61C5BE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001A175-5106-4047-8206-0BC2D2EE4C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29AC20D-6412-4232-80B6-8636E2F802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5DAF0B8-A3E0-4481-8559-1124F14D45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Idea clave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BEBAFF8-25E7-40DA-9655-4A88B6BE00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Resume la evidencia más importante y explica por qué importa.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9494331d59c34a49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2545D4B-3B21-4635-9ED8-CBD16418BF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Sustituye los valores de ejemplo por datos verificados.</a:t>
            </a:r>
          </a:p>
        </p:txBody>
      </p:sp>
    </p:spTree>
    <p:extLst>
      <p:ext uri="{BB962C8B-B14F-4D97-AF65-F5344CB8AC3E}">
        <p14:creationId xmlns:p14="http://schemas.microsoft.com/office/powerpoint/2010/main" val="1970728320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D28D4C1-17BD-4351-B21C-9843BBC01E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Enfoque y cronograma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05698B8-4626-4E6B-8258-DDC28A962A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9A96478-9104-4CB6-A213-C5F8E259CD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E0A63C2-D818-435B-AD6E-01223682C9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4DB5C3B-A3FE-4A52-A0BE-EC8F8600DF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AA60BB8-E69E-4A34-BC17-B1E4B2DEEE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E6F863A-C5E9-4961-A4E6-59747050B1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0D8A784-CE64-4B6E-B1B8-1DDEB62D7E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2442B0E-3CA9-4DA3-ACE2-AC0C28C443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209CD8C-004D-47F0-A1C2-48D37CBBF5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92F2942-8BBC-4B57-B531-7B5C852156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6D2FFC4-E52D-46D8-9949-6B3CCBD615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A227D3C-3002-45DC-99BF-FFE2B3CE2D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38946DC-3AD7-4413-8D71-7EDC5CCF81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350CA16-73DB-47F6-B90E-5164DCC19C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AD3F131-3E4D-4C22-AA5D-4FB4715F7F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de acción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2B538A1-BFDD-4482-86AF-1F32BD0B55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B291ECE-81A9-4111-9F43-CE8E011A49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8DD1B8F-196D-42BD-9F43-E38611C0F5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Decisiones y próximos pasos</a:t>
            </a:r>
          </a:p>
        </p:txBody>
      </p:sp>
    </p:spTree>
    <p:extLst>
      <p:ext uri="{BB962C8B-B14F-4D97-AF65-F5344CB8AC3E}">
        <p14:creationId xmlns:p14="http://schemas.microsoft.com/office/powerpoint/2010/main" val="152552510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C449B59-40E9-4BE8-821D-D51123363F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Riesgos y respuestas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6127985-6917-4205-ADAB-5203DFFE1A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C8A8EDD-B15D-48EC-AF37-47D37EFC60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602E9EC-293B-46B2-80D9-2B849ADB1D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BA2D92E-F495-4BF0-86D2-1D394E6FD0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FD0178F-44DA-481E-833A-DC8E135274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97F3CB7-0761-47F9-B478-695BB7B165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5D996C2-6DF2-45C2-851D-D0E4DEA642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9B44AD9-C8C8-4262-B116-B851811B54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8297788-EF54-49FE-AD5D-A310088C13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Riesgo o restricción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7A41714-5C86-438D-A617-33D92FE9C3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9F86E6A-AAA7-4896-AD44-7B0740A340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7AA711B-39D1-4ED7-9046-952A2D9199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BBD2AD2-6006-4649-A58C-556C8AF8A4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Dependencia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CCB2EA29-FC39-48BA-BD25-53166C65BF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33217AF-A56C-4A78-87B4-B098E41AB1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36337FE-91D4-4CF3-8C4E-189DEDFF6A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8FC7B3C-6B80-42DA-81EC-11D09B5A26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Supuesto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4A611A2A-E678-48BB-8010-E8C72D08FA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1857244-E5F5-48FC-8730-9FF2547168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Acción de validación</a:t>
            </a:r>
          </a:p>
        </p:txBody>
      </p:sp>
    </p:spTree>
    <p:extLst>
      <p:ext uri="{BB962C8B-B14F-4D97-AF65-F5344CB8AC3E}">
        <p14:creationId xmlns:p14="http://schemas.microsoft.com/office/powerpoint/2010/main" val="48922864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F2D225D-00F8-4C05-948E-DA6C5DF83A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Decisiones y próximos pasos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611C89C-1F11-4452-9BCF-CF93EE31C9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Decisión necesaria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1F8F25E-71AF-4BD9-AC40-E9F4228BB3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Escribe la decisión o aprobación exacta necesaria.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7247DAE-30BA-4580-87A2-D35993D977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BCF21AB-E353-4FF0-B620-CAFDA8F241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Acción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68931FC-E2EE-4DB4-8489-AB542B08AA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Próxima acción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FEC539F-B5C1-4EB3-9220-044CBFE8FD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DB8098D-CEE4-453C-B476-BF18E39EF6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71CFE0A-C3EA-4DAB-A3BC-413B7F2801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Nombre / cargo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F41C9CA-8F8D-4B2A-9790-9A296D60AF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018D4F3-2D2F-4956-96F2-670161BD28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Fecha límite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FF47AC5-A4D0-4E5C-80E8-0892F1218E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46DFBE1-DEBC-4856-A205-385E9DD102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Lista para presentar</a:t>
            </a:r>
          </a:p>
        </p:txBody>
      </p:sp>
    </p:spTree>
    <p:extLst>
      <p:ext uri="{BB962C8B-B14F-4D97-AF65-F5344CB8AC3E}">
        <p14:creationId xmlns:p14="http://schemas.microsoft.com/office/powerpoint/2010/main" val="427517373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2026-09-07T07:21:46.4970000Z</dcterms:created>
  <dcterms:modified xsi:type="dcterms:W3CDTF">2026-09-07T07:21:46.4970000Z</dcterms:modified>
</coreProperties>
</file>