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1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5bd384da20864698" /><Relationship Type="http://schemas.openxmlformats.org/officeDocument/2006/relationships/extended-properties" Target="/docProps/app.xml" Id="R0eeed0e5b5ee475f" /><Relationship Type="http://schemas.openxmlformats.org/officeDocument/2006/relationships/officeDocument" Target="/ppt/presentation.xml" Id="Rd6e9749333b648a6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11c85819e88d4dfc"/>
  </p:sldMasterIdLst>
  <p:notesMasterIdLst>
    <p:notesMasterId xmlns:r="http://schemas.openxmlformats.org/officeDocument/2006/relationships" r:id="Ra82a125068984817"/>
  </p:notesMasterIdLst>
  <p:sldIdLst>
    <p:sldId xmlns:r="http://schemas.openxmlformats.org/officeDocument/2006/relationships" id="256" r:id="Rb11fc59e9ecc4dd2"/>
    <p:sldId xmlns:r="http://schemas.openxmlformats.org/officeDocument/2006/relationships" id="257" r:id="Rf2d8eb458d924fd1"/>
    <p:sldId xmlns:r="http://schemas.openxmlformats.org/officeDocument/2006/relationships" id="258" r:id="Rc625fbd07b134753"/>
    <p:sldId xmlns:r="http://schemas.openxmlformats.org/officeDocument/2006/relationships" id="259" r:id="R9b60c56a27a74fe2"/>
    <p:sldId xmlns:r="http://schemas.openxmlformats.org/officeDocument/2006/relationships" id="260" r:id="R9736af9c80124717"/>
    <p:sldId xmlns:r="http://schemas.openxmlformats.org/officeDocument/2006/relationships" id="261" r:id="Raf9c8648b9144a6d"/>
    <p:sldId xmlns:r="http://schemas.openxmlformats.org/officeDocument/2006/relationships" id="262" r:id="R0d622bccd3a24da9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15cd430eadf94bff" /><Relationship Type="http://schemas.openxmlformats.org/officeDocument/2006/relationships/slideMaster" Target="/ppt/slideMasters/slideMaster1.xml" Id="R11c85819e88d4dfc" /><Relationship Type="http://schemas.openxmlformats.org/officeDocument/2006/relationships/notesMaster" Target="/ppt/notesMasters/notesMaster1.xml" Id="Ra82a125068984817" /><Relationship Type="http://schemas.openxmlformats.org/officeDocument/2006/relationships/presProps" Target="/ppt/presProps.xml" Id="R39e5dc88c39f41cc" /><Relationship Type="http://schemas.openxmlformats.org/officeDocument/2006/relationships/tableStyles" Target="/ppt/tableStyles.xml" Id="R872abd08bd5747d4" /><Relationship Type="http://schemas.openxmlformats.org/officeDocument/2006/relationships/slide" Target="/ppt/slides/slide1.xml" Id="Rb11fc59e9ecc4dd2" /><Relationship Type="http://schemas.openxmlformats.org/officeDocument/2006/relationships/slide" Target="/ppt/slides/slide2.xml" Id="Rf2d8eb458d924fd1" /><Relationship Type="http://schemas.openxmlformats.org/officeDocument/2006/relationships/slide" Target="/ppt/slides/slide3.xml" Id="Rc625fbd07b134753" /><Relationship Type="http://schemas.openxmlformats.org/officeDocument/2006/relationships/slide" Target="/ppt/slides/slide4.xml" Id="R9b60c56a27a74fe2" /><Relationship Type="http://schemas.openxmlformats.org/officeDocument/2006/relationships/slide" Target="/ppt/slides/slide5.xml" Id="R9736af9c80124717" /><Relationship Type="http://schemas.openxmlformats.org/officeDocument/2006/relationships/slide" Target="/ppt/slides/slide6.xml" Id="Raf9c8648b9144a6d" /><Relationship Type="http://schemas.openxmlformats.org/officeDocument/2006/relationships/slide" Target="/ppt/slides/slide7.xml" Id="R0d622bccd3a24da9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7a9ce1a1bda1480c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cf9fed5e482049bd" /><Relationship Type="http://schemas.openxmlformats.org/officeDocument/2006/relationships/notesMaster" Target="/ppt/notesMasters/notesMaster1.xml" Id="R1127d3c056a5418c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1ba15777ae1d4df4" /><Relationship Type="http://schemas.openxmlformats.org/officeDocument/2006/relationships/notesMaster" Target="/ppt/notesMasters/notesMaster1.xml" Id="R60267a5590b9448f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cb0749072ee84537" /><Relationship Type="http://schemas.openxmlformats.org/officeDocument/2006/relationships/notesMaster" Target="/ppt/notesMasters/notesMaster1.xml" Id="Rcce9f21c59ca435b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f5c373767f89472b" /><Relationship Type="http://schemas.openxmlformats.org/officeDocument/2006/relationships/notesMaster" Target="/ppt/notesMasters/notesMaster1.xml" Id="Rce96c921c1164226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4993ed401874407b" /><Relationship Type="http://schemas.openxmlformats.org/officeDocument/2006/relationships/notesMaster" Target="/ppt/notesMasters/notesMaster1.xml" Id="Rc7eebd7f9a1f4330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b48a025ffcb44575" /><Relationship Type="http://schemas.openxmlformats.org/officeDocument/2006/relationships/notesMaster" Target="/ppt/notesMasters/notesMaster1.xml" Id="Rc455c4fb0f6f4ab3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5bf74949be734928" /><Relationship Type="http://schemas.openxmlformats.org/officeDocument/2006/relationships/notesMaster" Target="/ppt/notesMasters/notesMaster1.xml" Id="R1908ff5169544a6d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73d4b0e1ba0445d9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47730a7e33a24363" /><Relationship Type="http://schemas.openxmlformats.org/officeDocument/2006/relationships/slideLayout" Target="/ppt/slideLayouts/slideLayout1.xml" Id="R8806ae557b7b46ed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8806ae557b7b46ed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508c5b0e61b43f8" /><Relationship Type="http://schemas.openxmlformats.org/officeDocument/2006/relationships/notesSlide" Target="/ppt/notesSlides/notesSlide1.xml" Id="R0ea9acbace4d4067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4aae50ad4b74dec" /><Relationship Type="http://schemas.openxmlformats.org/officeDocument/2006/relationships/notesSlide" Target="/ppt/notesSlides/notesSlide2.xml" Id="R8ce5567b42c44b51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4dcc6efa04c4324" /><Relationship Type="http://schemas.openxmlformats.org/officeDocument/2006/relationships/notesSlide" Target="/ppt/notesSlides/notesSlide3.xml" Id="R5fe54b221f014900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4891b6e2e0d4e6e" /><Relationship Type="http://schemas.openxmlformats.org/officeDocument/2006/relationships/chart" Target="/ppt/slides/charts/chart1.xml" Id="Ra845879b64ec4443" /><Relationship Type="http://schemas.openxmlformats.org/officeDocument/2006/relationships/notesSlide" Target="/ppt/notesSlides/notesSlide4.xml" Id="R7bb6595bef3b4bda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0f47d875a4a4ecc" /><Relationship Type="http://schemas.openxmlformats.org/officeDocument/2006/relationships/notesSlide" Target="/ppt/notesSlides/notesSlide5.xml" Id="Reca90cb705e9480e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8bd93bb49704b26" /><Relationship Type="http://schemas.openxmlformats.org/officeDocument/2006/relationships/notesSlide" Target="/ppt/notesSlides/notesSlide6.xml" Id="R33961ebc1bb845ec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4236bb237514efc" /><Relationship Type="http://schemas.openxmlformats.org/officeDocument/2006/relationships/notesSlide" Target="/ppt/notesSlides/notesSlide7.xml" Id="Rf933fa7cdc244180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varyColors val="0"/>
        <c:ser>
          <c:idx val="0"/>
          <c:order val="0"/>
          <c:tx>
            <c:v>المؤشر</c:v>
          </c:tx>
          <c:spPr>
            <a:solidFill xmlns:a="http://schemas.openxmlformats.org/drawingml/2006/main">
              <a:srgbClr val="2D6CDF"/>
            </a:solidFill>
          </c:spPr>
          <c:cat>
            <c:strLit>
              <c:ptCount val="4"/>
              <c:pt idx="0">
                <c:v>A</c:v>
              </c:pt>
              <c:pt idx="1">
                <c:v>B</c:v>
              </c:pt>
              <c:pt idx="2">
                <c:v>C</c:v>
              </c:pt>
              <c:pt idx="3">
                <c:v>D</c:v>
              </c:pt>
            </c:strLit>
          </c:cat>
          <c:val>
            <c:numLit>
              <c:formatCode>General</c:formatCode>
              <c:ptCount val="4"/>
              <c:pt idx="0">
                <c:v>42</c:v>
              </c:pt>
              <c:pt idx="1">
                <c:v>68</c:v>
              </c:pt>
              <c:pt idx="2">
                <c:v>55</c:v>
              </c:pt>
              <c:pt idx="3">
                <c:v>82</c:v>
              </c:pt>
            </c:numLit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7E1EE"/>
              </a:solidFill>
              <a:prstDash val="solid"/>
            </a:ln>
          </c:spPr>
        </c:majorGridlines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50112"/>
        <c:crossBetween val="between"/>
      </c:valAx>
    </c:plotArea>
    <c:plotVisOnly val="1"/>
  </c:chart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D7B3B5F7-15A2-4121-8C85-7C19AF24E9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0130F59B-85A3-4ED4-9EF1-1B8FE5E045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609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8CC8FF"/>
                </a:solidFill>
              </a:defRPr>
            </a:pPr>
            <a:r>
              <a:rPr sz="1050" b="1">
                <a:solidFill>
                  <a:srgbClr val="8CC8FF"/>
                </a:solidFill>
              </a:rPr>
              <a:t>عرض تقديمي قابل للتعديل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F30139FA-4B81-4478-9BC8-4C974F2EBB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714500"/>
            <a:ext cx="990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3450" b="1">
                <a:solidFill>
                  <a:srgbClr val="FFFFFF"/>
                </a:solidFill>
              </a:defRPr>
            </a:pPr>
            <a:r>
              <a:rPr sz="3450" b="1">
                <a:solidFill>
                  <a:srgbClr val="FFFFFF"/>
                </a:solidFill>
              </a:rPr>
              <a:t>عرض شركة ناشئة للمستثمرين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B63F2D97-4925-4065-AF21-5C9ABAFAB1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714750"/>
            <a:ext cx="9906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575" b="0">
                <a:solidFill>
                  <a:srgbClr val="D8E7F8"/>
                </a:solidFill>
              </a:defRPr>
            </a:pPr>
            <a:r>
              <a:rPr sz="1575" b="0">
                <a:solidFill>
                  <a:srgbClr val="D8E7F8"/>
                </a:solidFill>
              </a:rPr>
              <a:t>هيكل عملي لاتخاذ قرارات واضحة وتواصل مهني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BF06D607-F116-49A4-AB76-2DAD517DA7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05500"/>
            <a:ext cx="4000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OFFICE TEMPLATES HUB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6EE67BAE-0FA1-478D-A2CB-6D44926DAF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5143500"/>
            <a:ext cx="1619250" cy="1047750"/>
          </a:xfrm>
          <a:prstGeom xmlns:a="http://schemas.openxmlformats.org/drawingml/2006/main" prst="roundRect">
            <a:avLst>
              <a:gd name="adj" fmla="val 14545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84FE5D05-8CBB-4022-B1EF-80B4C38341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58375" y="5400675"/>
            <a:ext cx="1333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100%</a:t>
            </a:r>
          </a:p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EDITABLE</a:t>
            </a:r>
          </a:p>
        </p:txBody>
      </p:sp>
    </p:spTree>
    <p:extLst>
      <p:ext uri="{BB962C8B-B14F-4D97-AF65-F5344CB8AC3E}">
        <p14:creationId xmlns:p14="http://schemas.microsoft.com/office/powerpoint/2010/main" val="1729733247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39E3D8B3-6F8C-4549-8ED1-F3D7C79085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الملخص التنفيذي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A0EE6A05-B23F-4893-ACC6-A6D749FE24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02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66AF3BC9-2A26-4CE5-B6F3-6735D869C4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F61DE03C-B66D-469E-91BC-7EC7F82BDD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قالب مجاني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C060D56D-69DD-4FEB-8585-F4509B05D0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81125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500" b="0">
                <a:solidFill>
                  <a:srgbClr val="5F6B7A"/>
                </a:solidFill>
              </a:defRPr>
            </a:pPr>
            <a:r>
              <a:rPr sz="1500" b="0">
                <a:solidFill>
                  <a:srgbClr val="5F6B7A"/>
                </a:solidFill>
              </a:rPr>
              <a:t>استبدل المحتوى التجريبي بمعلوماتك. جميع النصوص والمخططات والأشكال قابلة للتعديل.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E9D555E5-8032-4968-9035-C8B86CD2AB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35D3F5C9-AB84-41F6-BC69-CC1ACEEC36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السياق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F0B293BA-2B57-4724-94D8-52D104EF02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أضف الوضع الحالي والفئة المستهدفة وسبب هذا العرض.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8B96D961-3FA1-43B4-A7F5-CDD5857C75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EAF2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9220ACD6-6DC2-4E26-99B7-4B9C17946B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الهدف الرئيسي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68EF9D03-9CD8-4356-AD74-C56AD79F6E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حدّد النتيجة التي ينبغي أن يحققها هذا العرض.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968050D9-15D7-4B52-A73A-E171C9C661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95288DB6-96E9-4455-9A03-1938C38F25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القرار المطلوب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B7A843EC-1178-44C6-98BE-AF7A21A4C3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وضّح الاعتماد أو الاختيار أو الالتزام المطلوب.</a:t>
            </a:r>
          </a:p>
        </p:txBody>
      </p:sp>
    </p:spTree>
    <p:extLst>
      <p:ext uri="{BB962C8B-B14F-4D97-AF65-F5344CB8AC3E}">
        <p14:creationId xmlns:p14="http://schemas.microsoft.com/office/powerpoint/2010/main" val="486059741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BE0246CC-01FE-471A-89DD-0C8285D329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الأهداف ومقاييس النجاح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8E1ED4CD-3A97-454C-99F5-1603DB87EB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03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F957EB36-FC88-4B61-9065-031522078C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0F17A8C9-2744-49F2-AEBA-5EB7EDB588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قالب مجاني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34121F07-A394-43CA-8B75-7489673A13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1925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36D4C710-4C99-4AF6-81A8-8E39463E9C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6192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الهدف الرئيسي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8A7FDA43-DE82-4C75-A55C-956348FF63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204787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نتيجة محددة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006B22B1-82AD-4487-A951-B3933678CC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80975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74A847A6-CB57-48D0-B93B-06C4821879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00375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4AA3538E-376C-477E-B7D2-E4FBA03990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00375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مقياس النجاح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537E7F8B-5264-47AE-BD4D-704CC6E979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429000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طريقة قياس التقدم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EFBB7C9A-EE41-4583-8229-DA9444925F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190875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044B944A-B3DB-4940-92DB-22A5D524A9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38150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1A527936-2596-483C-9487-9B6038A604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38150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المسؤول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9C897416-E97D-4566-96F3-D57D02D3DC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81012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الجهة المسؤولة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D5B886DB-490A-4F90-9D74-9CADC06266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7200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7A00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1775494947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9BC3E8A3-5935-49E8-AC32-130185EBD1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الأدلة والرؤى الرئيسية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895B34FE-0543-4AEE-A429-0C50887DC0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04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D03F038D-F093-4278-9192-B6A90E9B37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243AE268-9D0B-4A43-8C35-036B79E3EC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قالب مجاني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17FA311E-05BE-4FC7-875D-7559D330AA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00" b="1">
                <a:solidFill>
                  <a:srgbClr val="2D6CDF"/>
                </a:solidFill>
              </a:defRPr>
            </a:pPr>
            <a:r>
              <a:rPr sz="1800" b="1">
                <a:solidFill>
                  <a:srgbClr val="2D6CDF"/>
                </a:solidFill>
              </a:rPr>
              <a:t>الرؤية الرئيسية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CF89EB98-BF5D-4B3C-82B2-394A5C1438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4191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0">
                <a:solidFill>
                  <a:srgbClr val="172033"/>
                </a:solidFill>
              </a:defRPr>
            </a:pPr>
            <a:r>
              <a:rPr sz="1650" b="0">
                <a:solidFill>
                  <a:srgbClr val="172033"/>
                </a:solidFill>
              </a:rPr>
              <a:t>لخّص أهم الأدلة واشرح سبب أهميتها.</a:t>
            </a:r>
          </a:p>
        </p:txBody>
      </p:sp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0" y="1571625"/>
          <a:ext xmlns:a="http://schemas.openxmlformats.org/drawingml/2006/main" cx="5524500" cy="3429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a845879b64ec4443"/>
          </a:graphicData>
        </a:graphic>
      </p:graphicFrame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5388CBD6-93A9-4398-89F3-D3D9459E65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191125"/>
            <a:ext cx="552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F6B7A"/>
                </a:solidFill>
              </a:defRPr>
            </a:pPr>
            <a:r>
              <a:rPr sz="1125" b="0">
                <a:solidFill>
                  <a:srgbClr val="5F6B7A"/>
                </a:solidFill>
              </a:rPr>
              <a:t>استبدل القيم التجريبية ببيانات موثوقة.</a:t>
            </a:r>
          </a:p>
        </p:txBody>
      </p:sp>
    </p:spTree>
    <p:extLst>
      <p:ext uri="{BB962C8B-B14F-4D97-AF65-F5344CB8AC3E}">
        <p14:creationId xmlns:p14="http://schemas.microsoft.com/office/powerpoint/2010/main" val="1536878172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D1BE9B1E-87AD-4EAC-A551-408B9519C3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المنهج والجدول الزمني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9A9211D1-8589-42CE-B44B-2A04C679F8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05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E25B7761-9E7A-45E2-8AA6-02E3D6300D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A67B2D6F-0517-4CB8-84BF-8E27FC1414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قالب مجاني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4E7C4F16-2F84-4225-822C-C0783D2D60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A203F21B-C4FA-4B38-B59F-39EC05BD43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E02A4DE1-AF8D-4043-B79E-F87A619B35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76F76D6E-8684-4118-AE29-DBD79411AE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السياق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DE3F452E-A188-4142-A2B8-2CEF408D01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5F607A8E-5F17-4BA7-9B50-110BF95A37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C7F9EB38-66E8-4EE8-A52C-AE41AE7329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5F744AB7-8C1A-4A34-B901-00966C5CC9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الأهداف ومقاييس النجاح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29A33A6A-F961-441A-B5AB-A6007C29A1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0A5A0E8F-45C7-422D-ACA1-0ED93D372B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38887AB0-A928-4B42-86B0-699AF79960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2F2E5716-0293-452E-9689-0E904FF99A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خطة العمل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41563B40-8D6E-4A1B-B305-EB1EA8342A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E4CC1A63-238D-471E-BBF3-4A2E76020A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0F1846DA-0AA6-4415-8723-E2839C2548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248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القرارات والخطوات التالية</a:t>
            </a:r>
          </a:p>
        </p:txBody>
      </p:sp>
    </p:spTree>
    <p:extLst>
      <p:ext uri="{BB962C8B-B14F-4D97-AF65-F5344CB8AC3E}">
        <p14:creationId xmlns:p14="http://schemas.microsoft.com/office/powerpoint/2010/main" val="1295734270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E534171B-F88F-4D76-AC2E-8FD515B789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المخاطر والاستجابات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FE773691-9B21-40A3-BBB6-39AB9CA15D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06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D6027A74-AF97-4082-B48C-3FBCFBA1C9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57D04B3D-38A4-4469-9640-0756C7192C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قالب مجاني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70DD8E6B-BF86-4C15-A48F-F0776A7D18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71625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Risk / issue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536300F2-CAF4-4FD7-AF55-B4666CFF77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571625"/>
            <a:ext cx="2190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Impact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6C83032A-02D2-4568-99A1-6B6CDA9A5B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571625"/>
            <a:ext cx="4762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Response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FC40046A-C9A6-47A0-B5B7-7D7327DCF4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61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355B"/>
          </a:solidFill>
          <a:ln xmlns:a="http://schemas.openxmlformats.org/drawingml/2006/main" w="0">
            <a:solidFill>
              <a:srgbClr val="12355B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13D5C701-BD24-4E2D-83EB-28CD2965B8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4312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875052C9-3C6A-41E3-8603-1D239F9C33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8125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خطر أو قيد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6D90694E-20E5-4F0E-9FEE-476D8BDD40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238125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الأثر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478E6553-8FB8-495A-B510-1A34EB6BD7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الاستجابة والمسؤول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AAE01BBA-1659-4849-82E6-FB4EECE436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2F6FB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F7C53EA5-7F96-41A1-97AF-95AEEF59EA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76625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اعتماد خارجي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7ABAE052-F519-4CFD-9C55-063A8765F1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3476625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الأثر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2E471104-753C-4075-8B11-DAE9C5755A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476625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الاستجابة والمسؤول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030CB6C5-FB3C-4D58-9CA2-83ECD5E49D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3387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153776B7-BE72-4B06-9B8F-3D11B527B0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7200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افتراض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25BAC57F-9742-47A5-A2CF-91FFB2E22F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457200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الأثر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CA7ED88D-EF80-4721-B69E-085A5F744E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57200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إجراء التحقق</a:t>
            </a:r>
          </a:p>
        </p:txBody>
      </p:sp>
    </p:spTree>
    <p:extLst>
      <p:ext uri="{BB962C8B-B14F-4D97-AF65-F5344CB8AC3E}">
        <p14:creationId xmlns:p14="http://schemas.microsoft.com/office/powerpoint/2010/main" val="1961456323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8F97D0C4-F0CC-416E-8E8A-652ACAFE54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9334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3000" b="1">
                <a:solidFill>
                  <a:srgbClr val="FFFFFF"/>
                </a:solidFill>
              </a:defRPr>
            </a:pPr>
            <a:r>
              <a:rPr sz="3000" b="1">
                <a:solidFill>
                  <a:srgbClr val="FFFFFF"/>
                </a:solidFill>
              </a:rPr>
              <a:t>القرارات والخطوات التالية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56C44F5A-D11E-425B-BB43-E468290146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6668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00" b="1">
                <a:solidFill>
                  <a:srgbClr val="8CC8FF"/>
                </a:solidFill>
              </a:defRPr>
            </a:pPr>
            <a:r>
              <a:rPr sz="1800" b="1">
                <a:solidFill>
                  <a:srgbClr val="8CC8FF"/>
                </a:solidFill>
              </a:rPr>
              <a:t>القرار المطلوب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7CA292D8-A2F1-421A-8737-8FD8E59A74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90750"/>
            <a:ext cx="6477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75" b="0">
                <a:solidFill>
                  <a:srgbClr val="FFFFFF"/>
                </a:solidFill>
              </a:defRPr>
            </a:pPr>
            <a:r>
              <a:rPr sz="1875" b="0">
                <a:solidFill>
                  <a:srgbClr val="FFFFFF"/>
                </a:solidFill>
              </a:rPr>
              <a:t>اكتب القرار أو الاعتماد المطلوب بدقة.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091B355D-FF6A-463C-93FA-63B4484317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2D6C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89448940-EBA1-4E1D-8190-A1619C0D2F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الإجراء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AA82F83B-4BB9-4EED-A928-C805970767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الإجراء التالي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A0ADE0F3-BED5-42CB-9664-9C8E3EA7DD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52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877EA179-5D30-472A-B0E7-2A0586DB5C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المسؤول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BD091904-141E-4BAD-B792-EB67678795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الاسم أو الدور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26D86C48-10D6-489F-AC91-62C59E13A8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81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E8F2DE88-7329-478E-80A0-B4041EAF86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تاريخ الاستحقاق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A705A3B4-1BAF-43D8-9E75-DF2D524632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السنة-الشهر-اليوم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A867EFB6-6DBB-4B5C-98B0-7A81CAF391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53125"/>
            <a:ext cx="4572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جاهز للعرض</a:t>
            </a:r>
          </a:p>
        </p:txBody>
      </p:sp>
    </p:spTree>
    <p:extLst>
      <p:ext uri="{BB962C8B-B14F-4D97-AF65-F5344CB8AC3E}">
        <p14:creationId xmlns:p14="http://schemas.microsoft.com/office/powerpoint/2010/main" val="1885528466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2026-09-07T07:21:46.1710000Z</dcterms:created>
  <dcterms:modified xsi:type="dcterms:W3CDTF">2026-09-07T07:21:46.1710000Z</dcterms:modified>
</coreProperties>
</file>