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ecce4ed631e4a40" /><Relationship Type="http://schemas.openxmlformats.org/officeDocument/2006/relationships/extended-properties" Target="/docProps/app.xml" Id="R0cf20767bd3340ed" /><Relationship Type="http://schemas.openxmlformats.org/officeDocument/2006/relationships/officeDocument" Target="/ppt/presentation.xml" Id="R7cfefce11a1c42b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9180cd8b68640e0"/>
  </p:sldMasterIdLst>
  <p:notesMasterIdLst>
    <p:notesMasterId xmlns:r="http://schemas.openxmlformats.org/officeDocument/2006/relationships" r:id="Recee3e7021ea4863"/>
  </p:notesMasterIdLst>
  <p:sldIdLst>
    <p:sldId xmlns:r="http://schemas.openxmlformats.org/officeDocument/2006/relationships" id="256" r:id="R00ea011ae2914e3f"/>
    <p:sldId xmlns:r="http://schemas.openxmlformats.org/officeDocument/2006/relationships" id="257" r:id="R10ebbcfdf35f4390"/>
    <p:sldId xmlns:r="http://schemas.openxmlformats.org/officeDocument/2006/relationships" id="258" r:id="Re78a43f4289444dd"/>
    <p:sldId xmlns:r="http://schemas.openxmlformats.org/officeDocument/2006/relationships" id="259" r:id="R5191facdcb8b46ae"/>
    <p:sldId xmlns:r="http://schemas.openxmlformats.org/officeDocument/2006/relationships" id="260" r:id="R36d6653aeb894225"/>
    <p:sldId xmlns:r="http://schemas.openxmlformats.org/officeDocument/2006/relationships" id="261" r:id="R8cb8ea1ae7764fd9"/>
    <p:sldId xmlns:r="http://schemas.openxmlformats.org/officeDocument/2006/relationships" id="262" r:id="R4cf451074ed9443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ac0850a546b448c" /><Relationship Type="http://schemas.openxmlformats.org/officeDocument/2006/relationships/slideMaster" Target="/ppt/slideMasters/slideMaster1.xml" Id="Rc9180cd8b68640e0" /><Relationship Type="http://schemas.openxmlformats.org/officeDocument/2006/relationships/notesMaster" Target="/ppt/notesMasters/notesMaster1.xml" Id="Recee3e7021ea4863" /><Relationship Type="http://schemas.openxmlformats.org/officeDocument/2006/relationships/presProps" Target="/ppt/presProps.xml" Id="R6ee748068a0943ba" /><Relationship Type="http://schemas.openxmlformats.org/officeDocument/2006/relationships/tableStyles" Target="/ppt/tableStyles.xml" Id="R5c3e724d6a9a4553" /><Relationship Type="http://schemas.openxmlformats.org/officeDocument/2006/relationships/slide" Target="/ppt/slides/slide1.xml" Id="R00ea011ae2914e3f" /><Relationship Type="http://schemas.openxmlformats.org/officeDocument/2006/relationships/slide" Target="/ppt/slides/slide2.xml" Id="R10ebbcfdf35f4390" /><Relationship Type="http://schemas.openxmlformats.org/officeDocument/2006/relationships/slide" Target="/ppt/slides/slide3.xml" Id="Re78a43f4289444dd" /><Relationship Type="http://schemas.openxmlformats.org/officeDocument/2006/relationships/slide" Target="/ppt/slides/slide4.xml" Id="R5191facdcb8b46ae" /><Relationship Type="http://schemas.openxmlformats.org/officeDocument/2006/relationships/slide" Target="/ppt/slides/slide5.xml" Id="R36d6653aeb894225" /><Relationship Type="http://schemas.openxmlformats.org/officeDocument/2006/relationships/slide" Target="/ppt/slides/slide6.xml" Id="R8cb8ea1ae7764fd9" /><Relationship Type="http://schemas.openxmlformats.org/officeDocument/2006/relationships/slide" Target="/ppt/slides/slide7.xml" Id="R4cf451074ed9443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d8b9321b6544f4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178c66d544b4d8d" /><Relationship Type="http://schemas.openxmlformats.org/officeDocument/2006/relationships/notesMaster" Target="/ppt/notesMasters/notesMaster1.xml" Id="R172646cc2f964f3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5da74ea6bac47f8" /><Relationship Type="http://schemas.openxmlformats.org/officeDocument/2006/relationships/notesMaster" Target="/ppt/notesMasters/notesMaster1.xml" Id="Rcd7d30c4ac054da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ec0d606a6c946b0" /><Relationship Type="http://schemas.openxmlformats.org/officeDocument/2006/relationships/notesMaster" Target="/ppt/notesMasters/notesMaster1.xml" Id="R6b1bd0030b3645c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f22a7715a454649" /><Relationship Type="http://schemas.openxmlformats.org/officeDocument/2006/relationships/notesMaster" Target="/ppt/notesMasters/notesMaster1.xml" Id="R89e0f560b8e149e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b0c8f81786840a8" /><Relationship Type="http://schemas.openxmlformats.org/officeDocument/2006/relationships/notesMaster" Target="/ppt/notesMasters/notesMaster1.xml" Id="R7951e02e266d46e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23a2e2482f34bb1" /><Relationship Type="http://schemas.openxmlformats.org/officeDocument/2006/relationships/notesMaster" Target="/ppt/notesMasters/notesMaster1.xml" Id="R7149380727f9492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c468c5e67134f3d" /><Relationship Type="http://schemas.openxmlformats.org/officeDocument/2006/relationships/notesMaster" Target="/ppt/notesMasters/notesMaster1.xml" Id="Rba829d5b63cb44f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72756104f4d431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39e806a5dcc4583" /><Relationship Type="http://schemas.openxmlformats.org/officeDocument/2006/relationships/slideLayout" Target="/ppt/slideLayouts/slideLayout1.xml" Id="Rfd09990ad9c8439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d09990ad9c8439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0bb04c2edb4908" /><Relationship Type="http://schemas.openxmlformats.org/officeDocument/2006/relationships/notesSlide" Target="/ppt/notesSlides/notesSlide1.xml" Id="Rabf12531936d4fc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4326d3dfce46a7" /><Relationship Type="http://schemas.openxmlformats.org/officeDocument/2006/relationships/notesSlide" Target="/ppt/notesSlides/notesSlide2.xml" Id="R78bcd486275d437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1e9f69eee64d24" /><Relationship Type="http://schemas.openxmlformats.org/officeDocument/2006/relationships/notesSlide" Target="/ppt/notesSlides/notesSlide3.xml" Id="R95ffef4fad7a4f7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8b51faeb0c4fa0" /><Relationship Type="http://schemas.openxmlformats.org/officeDocument/2006/relationships/chart" Target="/ppt/slides/charts/chart1.xml" Id="R448ff8c347e24553" /><Relationship Type="http://schemas.openxmlformats.org/officeDocument/2006/relationships/notesSlide" Target="/ppt/notesSlides/notesSlide4.xml" Id="R25c26a1993f043e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6e37c6b8844dd1" /><Relationship Type="http://schemas.openxmlformats.org/officeDocument/2006/relationships/notesSlide" Target="/ppt/notesSlides/notesSlide5.xml" Id="Rd90d5405e6cd436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2e5a7f3f2a40a3" /><Relationship Type="http://schemas.openxmlformats.org/officeDocument/2006/relationships/notesSlide" Target="/ppt/notesSlides/notesSlide6.xml" Id="Raa4b72a75172462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85f311f1b34eff" /><Relationship Type="http://schemas.openxmlformats.org/officeDocument/2006/relationships/notesSlide" Target="/ppt/notesSlides/notesSlide7.xml" Id="Rad462a85bf854385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9E0187E-1581-4B55-B007-407C61283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787978B-EA88-4FDA-ABFF-13A82F0966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62AAC0-BF8C-465A-ACD4-35252CF2C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investisseurs de startup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0CFB961-215C-4B90-BFB7-C22B0E7454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EF44E68-953E-43FF-A9CA-5C154A04E2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BA20BF6-2E0E-414A-A75F-D0C2399AC6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C295198-6406-4FC7-8A67-49F7A0F05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25863619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0E26F4E-12AF-4512-A13C-CEBC7ED91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08084B1-7B27-48F8-967E-7B0B961FC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587B10B-EC66-4F96-94D1-4EFA523946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2AD4418-7AC6-446C-A7AA-AF9300E21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E5B9825-0EB8-4FF9-9912-38956B5AA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84CE8B4-1958-4BB7-86F4-8C71B0B3F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C886436-BC1B-4908-AC0D-00A99D64C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A6B236A-30ED-4740-9E8C-1DB535E06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F5A66C3-2677-4A67-82AC-F6F67C299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F630A91-E9C6-4E81-A0CB-BFFCD9327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55DCB9-E0E7-4F2E-8464-F147A2C29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E817B7B-188A-4A37-B25B-E9B8A2379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00DAE2E-365A-42A9-9DFB-C0E6BC4F2D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DF6A76C-77CF-490F-93B0-371BC9AD16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101002774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60EA432-A9D7-427E-A5E1-0B3EF490D1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F76A9D6-20D3-4FD8-8079-47E9B42D4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CAD557C-8210-4E08-B259-69B85D9F3B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66608B0-E2F8-408F-B3D2-C51B303A0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6425744-334E-4E0C-B596-004E46F08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CB14EF5-3A95-4FA3-869F-909470027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1881B75-76D5-41C6-A853-A8CE1D0B9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7506414-ADCA-4086-8B19-009AFDF9C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8DBF158-D55D-4D5F-9205-5FE39DCC08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FBB94A0-CF4A-48A5-A0D7-ECE01FE346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EDCAB70-CF9E-4ACC-B1BA-B323C5A1B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38EA7DF-DD72-4F58-9657-F3443A892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275986B-4AD8-4930-BEC3-0E8E5F1EA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8787F6B-E8A0-4FBE-A0EB-9A4CD63CF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EC1751F-9B62-4EB3-9611-BCA0CDBC8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1BDA3E2-6C67-4B2E-8DB3-F2F93E512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07467326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359C42D-E1F1-4FA6-B81F-EFF6965D8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5521FA1-30B0-45D0-BA1C-4F9CA4E150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09D4C99-D70C-4F3A-9DA0-1EC48B3E6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25492B5-F5E2-4FA1-87B7-B02AD003E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830E5A4-CFE4-4741-A398-10542A9E6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7C559F1-2774-42E4-9BB3-6C56CF72A1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48ff8c347e24553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6860BB6-4F09-4ECB-A7B8-EDD56A330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189543528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BF45225-93D0-4E3B-89C3-47F6BDE16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4B737FA-6D52-4322-9D82-5112EBCAC1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9AFE44B-2FB3-4890-BC41-6D3C011931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A00E9B5-0C04-4B1C-84E1-0A6BD312EE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DB9903D-F890-4357-8BC7-61BE42291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1E2C85-16C4-48AA-A816-EFB53CBE0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DA9A0FE-C67A-4331-9BCD-8DBD52532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1F7CD14-095B-4944-97F6-CD2D28CE3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BCEAD90-C580-408F-B153-CC1A8DCFA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FFDF58B-2CCB-445C-AA75-1DE6F4922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A0CF4A0-858D-4733-9FF9-CCBEF8DB6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3640191-49A7-4047-B08B-9CDE4FDF27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BE22463-67E7-4884-B561-6453E101E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F8F7D60-2E7E-407C-9D4E-5DFE84A46A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00653A5-6A50-433B-A653-31B98D3449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FCD70D70-8A69-4104-90FA-D49C50B5D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8E938D6-F5A8-49C7-A6DD-F33A4984C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BF4328-9258-4551-9E45-F20330AD8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4491813-EED0-48B9-9B97-A80E3EAD4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29898444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E2CA274-405C-4F05-A55F-F2337E80CD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D93C378-037E-42EF-A6C8-0E6AA9BD0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4D400BE-EF99-4F0F-86F1-76B6D7450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AE173B-5ECF-4C98-A4C4-9FD64D687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488BFDE-3DC3-4904-B26F-7C2019C337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F45607F-252B-48B7-99CE-E215706A6C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0B8471E-FF45-4102-AEC6-37612A9C5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F1A779B-BB78-4677-B4BA-611FA15F68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3BA1A37-5497-4F78-9D06-D118CBA37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8768A64-FF81-4935-9A75-DBCD8DF2A5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F39A6FB-6589-48AC-BEC1-0609A279A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0F5084D-5D11-4155-919E-DA1A1FE41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E1E3AA7-BCD9-4588-BE10-AFB9EBEB92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97E6E61-779D-4345-A1E1-29E6721AA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1E6BE07-3BA7-4F46-B11E-D605ABD94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6AF0BF0-04B6-4F9D-B625-D2EA0A4B5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D3BEC43-3EBA-4732-86F1-DCBC287D4D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40B52DC-7A52-49EF-A09E-2E3DED1B5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C409AFB-9493-40AC-B41A-A467DA217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6CA1B9A-6CDF-4961-8833-11CF51B20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19395671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6B685E3-BB53-4EAD-8CE9-AD88FBACAE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584E922-418E-43B1-9401-908D08AD2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9809CCD-039A-489A-94CA-164A44E3D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D33DE3D4-56E4-4F4A-BE75-27A1D6562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CDAAA79-5C9B-4F94-B965-1D81B43F8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688C5C-4D29-40B4-A3A6-C4721B359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93B3018-AA63-47B7-8FD6-E48828697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A7114C0-7E30-4F0A-9104-BC280956EB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E21D20A-4C5E-4749-AF3B-222C12E4D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71502ED-8998-4418-92DD-147388A9B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736C3F3-A5A7-4950-BB00-97BDDC99F4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FBD3936-9279-4992-BA34-3AC529CE1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AF26CD3-ABC0-46BC-A14A-BBC7C77361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141622224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2026-09-07T07:21:46.7640000Z</dcterms:created>
  <dcterms:modified xsi:type="dcterms:W3CDTF">2026-09-07T07:21:46.7640000Z</dcterms:modified>
</coreProperties>
</file>