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af9b6928cbc4bc4" /><Relationship Type="http://schemas.openxmlformats.org/officeDocument/2006/relationships/extended-properties" Target="/docProps/app.xml" Id="Rb6be85cf46544e31" /><Relationship Type="http://schemas.openxmlformats.org/officeDocument/2006/relationships/officeDocument" Target="/ppt/presentation.xml" Id="R465bad08846e451d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f0a47d200374ec8"/>
  </p:sldMasterIdLst>
  <p:notesMasterIdLst>
    <p:notesMasterId xmlns:r="http://schemas.openxmlformats.org/officeDocument/2006/relationships" r:id="Ref37450767ba4889"/>
  </p:notesMasterIdLst>
  <p:sldIdLst>
    <p:sldId xmlns:r="http://schemas.openxmlformats.org/officeDocument/2006/relationships" id="256" r:id="Re7e338aff5e04416"/>
    <p:sldId xmlns:r="http://schemas.openxmlformats.org/officeDocument/2006/relationships" id="257" r:id="Raeb4de6c21354eba"/>
    <p:sldId xmlns:r="http://schemas.openxmlformats.org/officeDocument/2006/relationships" id="258" r:id="R095329c9f4504753"/>
    <p:sldId xmlns:r="http://schemas.openxmlformats.org/officeDocument/2006/relationships" id="259" r:id="R595252338d954273"/>
    <p:sldId xmlns:r="http://schemas.openxmlformats.org/officeDocument/2006/relationships" id="260" r:id="Rda920d99594c43f9"/>
    <p:sldId xmlns:r="http://schemas.openxmlformats.org/officeDocument/2006/relationships" id="261" r:id="R4365b553042f448b"/>
    <p:sldId xmlns:r="http://schemas.openxmlformats.org/officeDocument/2006/relationships" id="262" r:id="Rbc9aa8f82e6a4e85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8a98e6868934d9d" /><Relationship Type="http://schemas.openxmlformats.org/officeDocument/2006/relationships/slideMaster" Target="/ppt/slideMasters/slideMaster1.xml" Id="Rdf0a47d200374ec8" /><Relationship Type="http://schemas.openxmlformats.org/officeDocument/2006/relationships/notesMaster" Target="/ppt/notesMasters/notesMaster1.xml" Id="Ref37450767ba4889" /><Relationship Type="http://schemas.openxmlformats.org/officeDocument/2006/relationships/presProps" Target="/ppt/presProps.xml" Id="R30f3a018e09943fb" /><Relationship Type="http://schemas.openxmlformats.org/officeDocument/2006/relationships/tableStyles" Target="/ppt/tableStyles.xml" Id="R5a13a6dab0d84ec8" /><Relationship Type="http://schemas.openxmlformats.org/officeDocument/2006/relationships/slide" Target="/ppt/slides/slide1.xml" Id="Re7e338aff5e04416" /><Relationship Type="http://schemas.openxmlformats.org/officeDocument/2006/relationships/slide" Target="/ppt/slides/slide2.xml" Id="Raeb4de6c21354eba" /><Relationship Type="http://schemas.openxmlformats.org/officeDocument/2006/relationships/slide" Target="/ppt/slides/slide3.xml" Id="R095329c9f4504753" /><Relationship Type="http://schemas.openxmlformats.org/officeDocument/2006/relationships/slide" Target="/ppt/slides/slide4.xml" Id="R595252338d954273" /><Relationship Type="http://schemas.openxmlformats.org/officeDocument/2006/relationships/slide" Target="/ppt/slides/slide5.xml" Id="Rda920d99594c43f9" /><Relationship Type="http://schemas.openxmlformats.org/officeDocument/2006/relationships/slide" Target="/ppt/slides/slide6.xml" Id="R4365b553042f448b" /><Relationship Type="http://schemas.openxmlformats.org/officeDocument/2006/relationships/slide" Target="/ppt/slides/slide7.xml" Id="Rbc9aa8f82e6a4e8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0de06a15ebb6423f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c97ae9e44e0442c" /><Relationship Type="http://schemas.openxmlformats.org/officeDocument/2006/relationships/notesMaster" Target="/ppt/notesMasters/notesMaster1.xml" Id="R73584660e56c420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cfaf3e7ca074fb5" /><Relationship Type="http://schemas.openxmlformats.org/officeDocument/2006/relationships/notesMaster" Target="/ppt/notesMasters/notesMaster1.xml" Id="R8eb5967aaba64f8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a396940e62b4a4b" /><Relationship Type="http://schemas.openxmlformats.org/officeDocument/2006/relationships/notesMaster" Target="/ppt/notesMasters/notesMaster1.xml" Id="R138496ff6754440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e126f1ca9b34355" /><Relationship Type="http://schemas.openxmlformats.org/officeDocument/2006/relationships/notesMaster" Target="/ppt/notesMasters/notesMaster1.xml" Id="R43f26b63f2be46f7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34bbe7ef512438e" /><Relationship Type="http://schemas.openxmlformats.org/officeDocument/2006/relationships/notesMaster" Target="/ppt/notesMasters/notesMaster1.xml" Id="R68b5dbdd21474c4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560c22e4e0144d0" /><Relationship Type="http://schemas.openxmlformats.org/officeDocument/2006/relationships/notesMaster" Target="/ppt/notesMasters/notesMaster1.xml" Id="Rb6202ed5a91a45f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f423091507d4e47" /><Relationship Type="http://schemas.openxmlformats.org/officeDocument/2006/relationships/notesMaster" Target="/ppt/notesMasters/notesMaster1.xml" Id="R535c2f24af61428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107238a8e3546a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9c990f09d53499e" /><Relationship Type="http://schemas.openxmlformats.org/officeDocument/2006/relationships/slideLayout" Target="/ppt/slideLayouts/slideLayout1.xml" Id="Rfb6346e4ca95436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b6346e4ca95436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5f49c0a39f4b1a" /><Relationship Type="http://schemas.openxmlformats.org/officeDocument/2006/relationships/notesSlide" Target="/ppt/notesSlides/notesSlide1.xml" Id="Rf6a7bae6708a467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1df692cb4f48ab" /><Relationship Type="http://schemas.openxmlformats.org/officeDocument/2006/relationships/notesSlide" Target="/ppt/notesSlides/notesSlide2.xml" Id="Rb2b1413bb0dd4c8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5c7201f9b14ec3" /><Relationship Type="http://schemas.openxmlformats.org/officeDocument/2006/relationships/notesSlide" Target="/ppt/notesSlides/notesSlide3.xml" Id="R77b0cfba61ff489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60142cb2cf4abd" /><Relationship Type="http://schemas.openxmlformats.org/officeDocument/2006/relationships/chart" Target="/ppt/slides/charts/chart1.xml" Id="R04f59e1b10354c12" /><Relationship Type="http://schemas.openxmlformats.org/officeDocument/2006/relationships/notesSlide" Target="/ppt/notesSlides/notesSlide4.xml" Id="R04b27ea721e5482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1965f735ff4971" /><Relationship Type="http://schemas.openxmlformats.org/officeDocument/2006/relationships/notesSlide" Target="/ppt/notesSlides/notesSlide5.xml" Id="Rc2651de74e76434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7ba176444424957" /><Relationship Type="http://schemas.openxmlformats.org/officeDocument/2006/relationships/notesSlide" Target="/ppt/notesSlides/notesSlide6.xml" Id="Rf93a12950902492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42fe9a245a48e0" /><Relationship Type="http://schemas.openxmlformats.org/officeDocument/2006/relationships/notesSlide" Target="/ppt/notesSlides/notesSlide7.xml" Id="R4784f0d4b72e48e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F1C5612-BA7F-4AE8-B0A0-9C29A0876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8BF5367-F859-4EC9-B556-0093FF32A6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498F26A-D35E-40DB-8E84-DE91FF5FAF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Startup-Investorenpräsentation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3F2BDCA-034B-4C0E-B0FC-5544E9AE8B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FA2C763-E216-4792-BE55-F6468A7C65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EB2DCB0-5B94-4ECD-BC2A-04DCB53440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1C221DC-B21B-4F95-9CE8-A2AD4A72D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09624633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72AC707-D047-444A-A183-0DD3A4C9E5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3B89984-A922-4FC9-AEE0-8933BB368C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8B1DA4B-E015-4C62-BADC-134FCB71FC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4647B1A-1887-4A20-A75B-8C35A63D8B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B247789-3FF4-4FE4-A335-A6539EDD8C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F084ED6-2274-48C1-9F2E-BE966BF15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AF6B678-0647-435C-96D9-6D72C2BAB3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D5AC4E8-9127-4D0F-96AA-1C6E4B109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3401F55-9729-4C28-856D-3387FB3BF5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EBE1635-AC24-4225-B9DD-17A0766B74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9C22B99-50E9-453E-908A-EC6970E8DB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5A70FB-A5A6-476C-AA2B-F0C31B70C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1E418D0-08C0-489A-A2FF-D3696FE434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35520F5-6215-47AC-9464-4F73D7462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52856693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FE7BF1C-1AE9-4AEC-8A1F-AF1FC0A04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72C1D91-7E9D-4591-B16A-A476B21E01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F4708A8-8130-45A8-AC4A-79BD28FE7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11A5D4E-F803-4CAB-9911-32DCE7CA5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94E92B6-154D-45B7-B8C6-B9A94CE37C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FD3B359-F3C5-4687-9FF8-637C94702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02C9D54-DB97-4306-A0AF-61A2E54DCF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71DDCC7-BDB6-4786-8CA9-44EB8327AB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796EB37-C024-4FA8-9348-44C0AD4A7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2DC5FD3-889E-44A4-9DDD-7793C3BBC1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5BE62D6-7A08-4CDA-BDFD-F8C6046DF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EE6CDF7-DE59-4C20-851C-913DB0C608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D188FD3-1128-4B60-A769-E22BDF8EB5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56FFE34-D9F9-4939-8E62-40A567525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C5DD849-58B1-4DD1-AD3B-DAA3AEAB27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3488ADA-1BCE-4739-9836-9A8A12AD18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50080999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B0FD6E1-3C8E-4ED0-9579-9AFE0B8F7C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F6DEA97-0C72-47DE-A353-CF5335CB22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4430A28-4C54-4EB2-A817-FF56868058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507FE27-5591-4A43-959B-26A0D19612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DC26E50-8C93-4395-9198-61AD45C7C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E8BCC3B-E35F-40E9-8656-1A27E016B6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04f59e1b10354c12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919D559-9919-4036-BD29-8632F4318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00272639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F7ACAB8-3F39-4E60-8144-77361A6580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CCBB8DD-58C8-4F9A-ABCF-9EEB97C61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B2BE13B-F709-4F0D-8F0E-F69894E98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B6AA465-5EA7-4A41-BA23-350F95460D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952F7DA-549C-4C97-BECD-D7C2A1902E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34361A2-1D1D-4DDF-9ACD-B645217E9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8C2966A-C2B4-41D4-A6D9-3210CB682D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ED7B65C-FCA3-419F-B37E-762589CBD0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C2B5F1F-7F2D-4554-B10F-29C94E56A4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54FAE97-4EF6-4268-9793-E723EA9E08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CD866A9-BDD7-4745-BEEA-247CF1891E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EA6F644-7B2F-40C7-B9C4-044FD6E489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CF38C5D-AEA6-4B91-A1AB-6BD366747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A454703-A798-4E59-8DC9-9D27D33DD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D680B9D-01BA-4434-8A4D-9823AA2AC0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BFD9006-8B05-4680-966F-3DEE114FE6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147CA09-4DA7-4061-83F9-00D1D719BA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C189573-E3FB-497B-819C-F8795F4D30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3A3E8A0-48CB-4D9B-A341-04BAA5219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16820053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9FE0E92-D67B-415C-9BD2-557D1486D7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2680565-02BC-44DF-829D-CF6619915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47EEC19-DC9E-41CF-9CD9-A868AD671D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526E553-FEC2-42AF-B737-3FF4347C39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C1F04AE-EBF4-49A0-A05D-70A789B6B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5E4376C-35A0-4986-96AE-DB7E10E046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A2DBC24-775F-4EAF-884B-95A739356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3637FC2-37BB-4A5B-842E-03A4548060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DEEF99-0773-4758-A477-1BE77EC629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419DEDE-2F85-4655-A9C4-15B57D9FD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E799908-01BE-44CD-8305-DBB056C044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B7621BE-D0DA-40CC-8018-E7E29FCAA1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B5BCB69-3638-4F54-B3BB-C8DA00B89F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65DD110-AFE3-4A5D-BE23-0D984773D7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FA7E93C-99D2-4746-9137-A757148E18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F6AE3C5-5DF8-418D-848A-F0AFC32511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6CF3A82-E97B-4BB3-AE45-3F20228AA9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E5D2051-BD52-4CAE-B6EF-A85C988ED1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9BCBAAB-C1CF-45F7-A549-C83037C221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8CDE468-A161-4DAB-B880-3363F9337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184495275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CB3EE8B-5443-4B2A-9F99-F0129B733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6E686AE-7E94-4395-B3E6-62F5A4062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D60F2A0-C7A2-4AAB-9E5A-B18BF3051F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1D59E18-CA88-4B19-B061-505D7444B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C39CA0E-40EA-40B7-B577-30B00DB7A0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723099A-9D66-4F65-AB8D-4D27E34B9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00D8863-1738-461A-8B8C-6D3710242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C785C00-F33A-4AEE-A501-35B05992F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BD20627-B4AC-498A-AB83-44DE5F91FA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72F7F3F-622A-4ABD-BAD3-913D9D9B86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A45A416-4BD8-44B3-AE4B-1F5ABD6CAD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CE46684-4486-4B41-8282-FDE8DFA717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A62B222-50E2-4F3C-AC64-C5746A2F5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140153021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2026-09-07T07:21:47.0270000Z</dcterms:created>
  <dcterms:modified xsi:type="dcterms:W3CDTF">2026-09-07T07:21:47.0270000Z</dcterms:modified>
</coreProperties>
</file>