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a38dc9b97fc4007" /><Relationship Type="http://schemas.openxmlformats.org/officeDocument/2006/relationships/extended-properties" Target="/docProps/app.xml" Id="R0f0e0c42809d45c3" /><Relationship Type="http://schemas.openxmlformats.org/officeDocument/2006/relationships/officeDocument" Target="/ppt/presentation.xml" Id="Ra166a7050a034c3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96a024e5d174a2c"/>
  </p:sldMasterIdLst>
  <p:notesMasterIdLst>
    <p:notesMasterId xmlns:r="http://schemas.openxmlformats.org/officeDocument/2006/relationships" r:id="Rcf119669a4364e93"/>
  </p:notesMasterIdLst>
  <p:sldIdLst>
    <p:sldId xmlns:r="http://schemas.openxmlformats.org/officeDocument/2006/relationships" id="256" r:id="Ra64c0bcc7c5242de"/>
    <p:sldId xmlns:r="http://schemas.openxmlformats.org/officeDocument/2006/relationships" id="257" r:id="R395691a32deb40e8"/>
    <p:sldId xmlns:r="http://schemas.openxmlformats.org/officeDocument/2006/relationships" id="258" r:id="R0657f415b1064661"/>
    <p:sldId xmlns:r="http://schemas.openxmlformats.org/officeDocument/2006/relationships" id="259" r:id="R45ef7a36052040ee"/>
    <p:sldId xmlns:r="http://schemas.openxmlformats.org/officeDocument/2006/relationships" id="260" r:id="R5c4645cb8ba0455c"/>
    <p:sldId xmlns:r="http://schemas.openxmlformats.org/officeDocument/2006/relationships" id="261" r:id="Rc98b8e4dfd554636"/>
    <p:sldId xmlns:r="http://schemas.openxmlformats.org/officeDocument/2006/relationships" id="262" r:id="Rdc13bf44077243f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3ca18a4b2524b2f" /><Relationship Type="http://schemas.openxmlformats.org/officeDocument/2006/relationships/slideMaster" Target="/ppt/slideMasters/slideMaster1.xml" Id="Rb96a024e5d174a2c" /><Relationship Type="http://schemas.openxmlformats.org/officeDocument/2006/relationships/notesMaster" Target="/ppt/notesMasters/notesMaster1.xml" Id="Rcf119669a4364e93" /><Relationship Type="http://schemas.openxmlformats.org/officeDocument/2006/relationships/presProps" Target="/ppt/presProps.xml" Id="R8d18ac261dd24a56" /><Relationship Type="http://schemas.openxmlformats.org/officeDocument/2006/relationships/tableStyles" Target="/ppt/tableStyles.xml" Id="Rc1b5bdbef62b4791" /><Relationship Type="http://schemas.openxmlformats.org/officeDocument/2006/relationships/slide" Target="/ppt/slides/slide1.xml" Id="Ra64c0bcc7c5242de" /><Relationship Type="http://schemas.openxmlformats.org/officeDocument/2006/relationships/slide" Target="/ppt/slides/slide2.xml" Id="R395691a32deb40e8" /><Relationship Type="http://schemas.openxmlformats.org/officeDocument/2006/relationships/slide" Target="/ppt/slides/slide3.xml" Id="R0657f415b1064661" /><Relationship Type="http://schemas.openxmlformats.org/officeDocument/2006/relationships/slide" Target="/ppt/slides/slide4.xml" Id="R45ef7a36052040ee" /><Relationship Type="http://schemas.openxmlformats.org/officeDocument/2006/relationships/slide" Target="/ppt/slides/slide5.xml" Id="R5c4645cb8ba0455c" /><Relationship Type="http://schemas.openxmlformats.org/officeDocument/2006/relationships/slide" Target="/ppt/slides/slide6.xml" Id="Rc98b8e4dfd554636" /><Relationship Type="http://schemas.openxmlformats.org/officeDocument/2006/relationships/slide" Target="/ppt/slides/slide7.xml" Id="Rdc13bf44077243f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32627ddb66c40c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1858ffc27694b96" /><Relationship Type="http://schemas.openxmlformats.org/officeDocument/2006/relationships/notesMaster" Target="/ppt/notesMasters/notesMaster1.xml" Id="Re28df1ff66004e3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da90ce72c214a46" /><Relationship Type="http://schemas.openxmlformats.org/officeDocument/2006/relationships/notesMaster" Target="/ppt/notesMasters/notesMaster1.xml" Id="R0bfc02a9194b40e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630edec6b2fa4067" /><Relationship Type="http://schemas.openxmlformats.org/officeDocument/2006/relationships/notesMaster" Target="/ppt/notesMasters/notesMaster1.xml" Id="R855ee0d17d524d5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de7312ce3204f1a" /><Relationship Type="http://schemas.openxmlformats.org/officeDocument/2006/relationships/notesMaster" Target="/ppt/notesMasters/notesMaster1.xml" Id="R8de918dc75ba40e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6e526c85a864153" /><Relationship Type="http://schemas.openxmlformats.org/officeDocument/2006/relationships/notesMaster" Target="/ppt/notesMasters/notesMaster1.xml" Id="R2947ce81ca5f486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50a9516c36e4e18" /><Relationship Type="http://schemas.openxmlformats.org/officeDocument/2006/relationships/notesMaster" Target="/ppt/notesMasters/notesMaster1.xml" Id="Re5368f58ba7d4c32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4a989bb352d4ccf" /><Relationship Type="http://schemas.openxmlformats.org/officeDocument/2006/relationships/notesMaster" Target="/ppt/notesMasters/notesMaster1.xml" Id="R1d103e0fffdd4c8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1127bf92b0c4c59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a2489c8f110495d" /><Relationship Type="http://schemas.openxmlformats.org/officeDocument/2006/relationships/slideLayout" Target="/ppt/slideLayouts/slideLayout1.xml" Id="R9a48d857908841d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a48d857908841d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909da4e226497a" /><Relationship Type="http://schemas.openxmlformats.org/officeDocument/2006/relationships/notesSlide" Target="/ppt/notesSlides/notesSlide1.xml" Id="Rcc19c212265d4a6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060e4d4ae448f6" /><Relationship Type="http://schemas.openxmlformats.org/officeDocument/2006/relationships/notesSlide" Target="/ppt/notesSlides/notesSlide2.xml" Id="R6ac20439f8254a7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a90e5241e3d4fa8" /><Relationship Type="http://schemas.openxmlformats.org/officeDocument/2006/relationships/notesSlide" Target="/ppt/notesSlides/notesSlide3.xml" Id="R0c0d54eca42048a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d43f92827d4543" /><Relationship Type="http://schemas.openxmlformats.org/officeDocument/2006/relationships/chart" Target="/ppt/slides/charts/chart1.xml" Id="Re40d9a8f816c4c44" /><Relationship Type="http://schemas.openxmlformats.org/officeDocument/2006/relationships/notesSlide" Target="/ppt/notesSlides/notesSlide4.xml" Id="R71badf05d10c44d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ec653f67004eac" /><Relationship Type="http://schemas.openxmlformats.org/officeDocument/2006/relationships/notesSlide" Target="/ppt/notesSlides/notesSlide5.xml" Id="R0a0eda387d194d8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7249bcb19c49bb" /><Relationship Type="http://schemas.openxmlformats.org/officeDocument/2006/relationships/notesSlide" Target="/ppt/notesSlides/notesSlide6.xml" Id="Rb31da43e07a64aa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65a8ee79614fda" /><Relationship Type="http://schemas.openxmlformats.org/officeDocument/2006/relationships/notesSlide" Target="/ppt/notesSlides/notesSlide7.xml" Id="R557ed18b80d64614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DB56FF7-0913-4280-BABC-1B464A64F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CB9947C-8297-4CE3-800A-424E9F3AA9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DAAD93B-EB9D-4E79-A2F7-1C0B12098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Startup Investor Deck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49CDB9E-4F74-484A-BDE5-F15EAAF7B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8BF6089-98CF-4C43-BFA6-615958899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992BCE2-A02A-4A00-BA04-73CCCE8097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9EC1267-46B8-4096-8D98-54B9A4BE0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54704935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B59387D-DCE0-4E29-9CE6-775D793D6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05C98D5-4326-4575-AEB5-245E4F7AB7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50D9CBB-35DF-4D16-A97E-FFAA025CF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76E22D3-ACC4-45FF-8786-0A66CF81B3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1C891B1-90DB-41F8-930E-E46281C15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FA83869-3DF7-4D03-8D6A-556BDFC9A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1C3A41B-CF58-4051-954F-58DC7FE72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CCAD54D-267B-4367-AAE5-F3E31AD10F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DD63485-D2D1-48BB-A2D9-56CAC5C65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1EF619D-B198-4E97-8CAD-35584C80F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1AB69D5-76BA-48E0-B9CF-3357CB914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7925A9D-EF8E-4A8C-8B3C-01EF93A64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E6552B9-118F-44A0-B9C1-F47B50DA3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083BDC9-9815-4F77-A3D4-E54C3523B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00121007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68B6746-D347-4D90-BC4B-2714469FD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9FDACF0-3C95-4170-B7B9-0A3924B267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CD246F8-372A-4897-819D-CEBCBEA59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0B9AE20-6AC7-4964-8F11-A7BA0503EA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9EA6760-13E2-46E1-9749-0796261B9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04E3247-E639-47F3-8695-771D559E87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6C1C998-44DF-4780-9BC0-1A6A14784D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9D88495-9C8D-4480-AB6A-4D51680E2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EC0322A-7C65-4618-BF18-BB417D7E82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18DE77-C585-4F93-81C7-2399081B8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FA596F2-E778-472C-850C-DD7B0FA71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72AA092-FC8B-428B-A641-4131E8F4ED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F6DEFDA-6D17-4675-B636-A343BC1184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E3627E4-6F58-4C42-848C-4C7BC00196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E3BE201-3E5B-4B40-A031-2D9FD05EB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A7C344C-0174-443F-BDF3-40E2B8E69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86637524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EA59CDD-F9FB-413E-B1EF-715486469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B4868D0-4F35-4396-B7C0-37E009440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0F238E3-26DF-475A-8D5D-9FA842CCD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839B7EB-6775-4357-8971-D4D1CE134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2EC1D93-2E0B-4C5C-B12D-B2884019CB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63158B4-EFDF-46DE-B243-B5026CCDE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e40d9a8f816c4c44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18F15A8-FB74-4FE0-AA27-C7A49164D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43630109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A7A3879-04C9-4FFF-923F-E2DFCCAF8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BC9317A-1429-4530-AB86-5EE5A8597D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09381EA-7161-4B9B-B22C-2C100A5F8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243D30C-9525-41FD-A9E6-32B9F170E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F80FA5C-42EC-4952-BE83-4A83D7E362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C9A97FB-639B-479B-9E36-5DBA045DC4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FF62213-358B-46F6-8CBE-699893C35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C98C49A-CF19-41FD-A1D4-B2363B16F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D2435F4-C85B-493A-8BFC-ADDF38714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E3D65F2-DA44-48E3-AA78-B3E9C8283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44E6C61-4BD5-4823-BF13-0841997D01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0809A81-2E63-42A2-B4DF-BB43DE3E1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C4FEBFF-F8D9-4031-8EFC-CC386AA38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47DC31-CCCD-4EA5-AF07-26CDC2FA3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8A3FC97-F234-4877-BEF4-F751F3EF4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F7D2058-BAE7-4F15-961E-CA3A23DC15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0947082-0B62-4861-8908-9E97C6941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1E087E0-5730-4D5A-95A3-1E4883558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025878A-81AA-415F-B06B-AF23C3921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185732340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89C94DE-C85D-4F0C-8D87-DE7FF034B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ED49B28-ABA8-4369-8707-97F765DA4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0897929-4F53-4FF1-8FBD-2728480147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FDE52F-3639-46B7-9FD7-6A0CFE647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06E418-6D33-432F-AF49-7EE1702F1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AC8D8AC-7726-4DEE-89C0-76DFA0618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39880D2-D5F8-4CCF-81E0-78012A687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6697BBA-AF61-4E61-B101-43C8BC00E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3D4374D-5427-4212-8DA0-B3940A304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EC24FA1-32B3-4207-98FB-CC9CFB4ED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2ED1CFA-5358-4393-A1B5-6B3B8343B5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9E71C61-93AA-4C86-9456-34F304AF2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098B62B-36E7-48F0-A281-C1D4B86DA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5026BDF-6C8F-4FA8-811A-D0B60D8FD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4D26D4C-DC42-43F0-B246-5EB80A745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234F5CF-5FB6-493C-8B45-FDDA86C26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7CE7493-D00B-48C8-BA74-F64D908D18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17928B2-4698-4B3C-8987-F80037DE0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D7170B0-C79E-49EB-A194-438C65DB8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F9D1B5D-D6E3-466C-A313-300A679F5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84324698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D76A16B-5F61-4BC7-9CF7-A67C76C14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C7FF137-8721-475C-81D4-0CEC6A3A2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93E8E5C-7B87-44F8-9C25-D10D04164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3073B49-5C23-4222-9F12-11D1E0503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BFF1ED9-03EA-49C1-BF03-6CDAC96FC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7D5F2FE-01F6-4A75-8817-FA9606028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EB53914-8D71-40E5-8171-2AD026C705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C2C115F-01F3-41E5-B62A-7389ED601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FA0549-4B10-48AA-B5EE-9100AB0DF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5009B77-C5C3-46D7-BD79-13D8B7B7F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0F81F4C-2562-475C-B04E-4DD67397AD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73D8736-B569-4E0D-BBC1-F607594290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958B8E7-B07A-449D-8909-D39C0B89F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35743937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2026-09-07T07:21:45.8660000Z</dcterms:created>
  <dcterms:modified xsi:type="dcterms:W3CDTF">2026-09-07T07:21:45.8660000Z</dcterms:modified>
</coreProperties>
</file>