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24c716df91a4dde" /><Relationship Type="http://schemas.openxmlformats.org/officeDocument/2006/relationships/extended-properties" Target="/docProps/app.xml" Id="Rb2b203f47af1462a" /><Relationship Type="http://schemas.openxmlformats.org/officeDocument/2006/relationships/officeDocument" Target="/ppt/presentation.xml" Id="R5a2023a4abd6497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1c82b24e29346fa"/>
  </p:sldMasterIdLst>
  <p:notesMasterIdLst>
    <p:notesMasterId xmlns:r="http://schemas.openxmlformats.org/officeDocument/2006/relationships" r:id="Rae0a49733b5b498b"/>
  </p:notesMasterIdLst>
  <p:sldIdLst>
    <p:sldId xmlns:r="http://schemas.openxmlformats.org/officeDocument/2006/relationships" id="256" r:id="R82f80041f3564efc"/>
    <p:sldId xmlns:r="http://schemas.openxmlformats.org/officeDocument/2006/relationships" id="257" r:id="R0769479e80244812"/>
    <p:sldId xmlns:r="http://schemas.openxmlformats.org/officeDocument/2006/relationships" id="258" r:id="Raa0c780cd69b4a9f"/>
    <p:sldId xmlns:r="http://schemas.openxmlformats.org/officeDocument/2006/relationships" id="259" r:id="R9bff53e93dfb42ba"/>
    <p:sldId xmlns:r="http://schemas.openxmlformats.org/officeDocument/2006/relationships" id="260" r:id="R950fb2d12a644fc8"/>
    <p:sldId xmlns:r="http://schemas.openxmlformats.org/officeDocument/2006/relationships" id="261" r:id="R0d9e1472a8704039"/>
    <p:sldId xmlns:r="http://schemas.openxmlformats.org/officeDocument/2006/relationships" id="262" r:id="Rfa35a1639e1b430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a849c72e3764e05" /><Relationship Type="http://schemas.openxmlformats.org/officeDocument/2006/relationships/slideMaster" Target="/ppt/slideMasters/slideMaster1.xml" Id="Ra1c82b24e29346fa" /><Relationship Type="http://schemas.openxmlformats.org/officeDocument/2006/relationships/notesMaster" Target="/ppt/notesMasters/notesMaster1.xml" Id="Rae0a49733b5b498b" /><Relationship Type="http://schemas.openxmlformats.org/officeDocument/2006/relationships/presProps" Target="/ppt/presProps.xml" Id="R5cb78d4168934102" /><Relationship Type="http://schemas.openxmlformats.org/officeDocument/2006/relationships/tableStyles" Target="/ppt/tableStyles.xml" Id="R014495b5fb10407d" /><Relationship Type="http://schemas.openxmlformats.org/officeDocument/2006/relationships/slide" Target="/ppt/slides/slide1.xml" Id="R82f80041f3564efc" /><Relationship Type="http://schemas.openxmlformats.org/officeDocument/2006/relationships/slide" Target="/ppt/slides/slide2.xml" Id="R0769479e80244812" /><Relationship Type="http://schemas.openxmlformats.org/officeDocument/2006/relationships/slide" Target="/ppt/slides/slide3.xml" Id="Raa0c780cd69b4a9f" /><Relationship Type="http://schemas.openxmlformats.org/officeDocument/2006/relationships/slide" Target="/ppt/slides/slide4.xml" Id="R9bff53e93dfb42ba" /><Relationship Type="http://schemas.openxmlformats.org/officeDocument/2006/relationships/slide" Target="/ppt/slides/slide5.xml" Id="R950fb2d12a644fc8" /><Relationship Type="http://schemas.openxmlformats.org/officeDocument/2006/relationships/slide" Target="/ppt/slides/slide6.xml" Id="R0d9e1472a8704039" /><Relationship Type="http://schemas.openxmlformats.org/officeDocument/2006/relationships/slide" Target="/ppt/slides/slide7.xml" Id="Rfa35a1639e1b430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6f64df901fa427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d0677c758854dee" /><Relationship Type="http://schemas.openxmlformats.org/officeDocument/2006/relationships/notesMaster" Target="/ppt/notesMasters/notesMaster1.xml" Id="Rbaaca2fd8d244e0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93b2b1a6f9554d19" /><Relationship Type="http://schemas.openxmlformats.org/officeDocument/2006/relationships/notesMaster" Target="/ppt/notesMasters/notesMaster1.xml" Id="R68e7bea3e1de4fb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4767ba885754f0b" /><Relationship Type="http://schemas.openxmlformats.org/officeDocument/2006/relationships/notesMaster" Target="/ppt/notesMasters/notesMaster1.xml" Id="R87eadaddcaf6445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0e0e554886640dc" /><Relationship Type="http://schemas.openxmlformats.org/officeDocument/2006/relationships/notesMaster" Target="/ppt/notesMasters/notesMaster1.xml" Id="Re10d04557f2047b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cf1c08d632041c1" /><Relationship Type="http://schemas.openxmlformats.org/officeDocument/2006/relationships/notesMaster" Target="/ppt/notesMasters/notesMaster1.xml" Id="R455d95ed18eb491f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acc3b0ddcc342cb" /><Relationship Type="http://schemas.openxmlformats.org/officeDocument/2006/relationships/notesMaster" Target="/ppt/notesMasters/notesMaster1.xml" Id="R2f8013568347433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adb0702311e470f" /><Relationship Type="http://schemas.openxmlformats.org/officeDocument/2006/relationships/notesMaster" Target="/ppt/notesMasters/notesMaster1.xml" Id="R96bd0cd2454f477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b68774673df4c9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f610a24c99b44a5" /><Relationship Type="http://schemas.openxmlformats.org/officeDocument/2006/relationships/slideLayout" Target="/ppt/slideLayouts/slideLayout1.xml" Id="Re7b91d53406548c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7b91d53406548c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7ccd07a4804de7" /><Relationship Type="http://schemas.openxmlformats.org/officeDocument/2006/relationships/notesSlide" Target="/ppt/notesSlides/notesSlide1.xml" Id="R1a29f34940464f0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7603a3481404b23" /><Relationship Type="http://schemas.openxmlformats.org/officeDocument/2006/relationships/notesSlide" Target="/ppt/notesSlides/notesSlide2.xml" Id="R2ece5a975e8e419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983cf55e8c44a0" /><Relationship Type="http://schemas.openxmlformats.org/officeDocument/2006/relationships/notesSlide" Target="/ppt/notesSlides/notesSlide3.xml" Id="Rd91b753328bb4f5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d56c8b9d354105" /><Relationship Type="http://schemas.openxmlformats.org/officeDocument/2006/relationships/chart" Target="/ppt/slides/charts/chart1.xml" Id="Rddad22eef61c408d" /><Relationship Type="http://schemas.openxmlformats.org/officeDocument/2006/relationships/notesSlide" Target="/ppt/notesSlides/notesSlide4.xml" Id="Rf844c01908a5434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07859eb9214738" /><Relationship Type="http://schemas.openxmlformats.org/officeDocument/2006/relationships/notesSlide" Target="/ppt/notesSlides/notesSlide5.xml" Id="Rd902d5c9879b49e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b248c30bd44ccd" /><Relationship Type="http://schemas.openxmlformats.org/officeDocument/2006/relationships/notesSlide" Target="/ppt/notesSlides/notesSlide6.xml" Id="R3f107150bc8d46f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eef99ab1cd4c33" /><Relationship Type="http://schemas.openxmlformats.org/officeDocument/2006/relationships/notesSlide" Target="/ppt/notesSlides/notesSlide7.xml" Id="R4d52552746444330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8A98629-6D42-4D9B-9138-56D131009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F969847-4799-4654-AFF5-9EFE0F05B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1631506-F70C-44C9-BC37-BB740CC2DC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informe de redes sociales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1C54844-44D0-446C-8EE3-B2724ABC6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AA03993-2490-483F-9D1A-3A6D7D92E4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B9D8737-1F6A-47A1-BE26-D6C4DB8053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9462503-E9E7-4690-B119-B4F8556EA3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4405565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4A19B5E-2084-4286-BE2D-15A2A42B7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B80233E-58A8-4669-9D04-BD44E2B3C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7708445-2D51-4D70-AAE9-8ECCB2ED7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3778853-A060-4AF7-AAA0-846CC4DE1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E7917A0-42FE-46C3-AD74-29ED835B0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1868494-041F-4A51-BB09-0CC594BDD8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2721876-C0D9-4843-BEE1-7DD6CC3B90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E636954-C2B9-4A5C-B22C-DA94B0859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53CB862-1CA1-4331-9082-99DBD81D1C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CB8091B-088C-4818-8824-E648371C99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6983E41-712D-4DDC-ABBF-46C813C23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C3AA408-0891-4AE7-AE41-FD6BDC3D4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8507570-3447-459C-8FC0-3C14A9E103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4164BEC-E18B-45E2-8C35-C2D41C9F80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31537487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CD24880-3F1F-441A-A46A-681BCC23A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DB1BD5-B4C9-4680-BB25-0C563C0E2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A9D9C21-3C6D-41D1-94F5-BF3E6FB69D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654461B-2EE0-4B5D-B818-8F903D910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9D2FC59-E8B3-4709-90B8-6E5E93577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40EF026-65DE-459E-AC99-ADADB105DE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B59A53E-D79B-4506-A2FD-72C459A4D7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D3AF941-CBDE-4447-8E87-6FAE9E1BC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4C165D1-6578-4CD7-B4AB-2573BD2DC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C0D7551-CE75-4685-A689-E8F32E4AF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326B27E-E805-44FB-9085-A0AAD029D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11A26C8-F050-41E4-9DBE-B15385E246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3908E6E-AB3E-4789-AE23-F2FC1CF835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F67CB37-6777-4F81-A253-C9BB35C1EA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A6C3471-4304-4058-AB83-D54AE255D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26A436E-3AB2-4949-B126-AB91045907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38868837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F299074-A6D4-4791-83D9-EC92504F9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D7A074C-4A03-41CB-AE0A-F12B52004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5BF377E-0472-4EF6-9576-38D192AD6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CABA487-0075-4CCA-BA51-097C98EEC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726B617-A518-4680-BF6D-72FB1E991C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04B9F5D-CE53-4510-A83C-1FDDF73C2D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dad22eef61c408d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FF9D9F5-6903-4417-A43B-93E74B713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91250965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391709A-989D-4700-8ACD-0816F588E2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39A8C46-D4C7-43F4-881B-4C971C6803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39B6C9E-6F57-4D11-B414-F2EB5A33D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367AE6A-CC00-4035-BCD2-78E7670049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6B8385D-5238-4DAF-AF58-CD1B249CA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2E726A0-FEA0-446F-936A-2B801D08BF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97207AC-319F-455E-AE0C-5591D74FA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4F65373-C88D-464F-B448-5C7B3BC72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7D020B0-C130-443C-AA1D-2E364557EB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602E038-C72A-4E55-BCB1-0C29C1CDD2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2EDEF91-ED9A-4BA7-A846-AB1D989100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A8C5C11-E681-4AEC-85F4-07E96E237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C57E8A7-81AF-4145-BF32-A90B630C02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0C95ABB-93AD-49F0-B70C-27E38CCED6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5939A51-DA18-4583-872E-BAB95BE692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3BF1D0E-CFC8-4DB4-A907-1C07A14C99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E7B0446-89D0-4207-97A8-922FED2F08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0A04423-09B8-4100-B0E5-E55021E5ED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A836D59-D968-4DAC-9E4D-EE1D42526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31260169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B55272D-A812-4478-8A2F-A0AB2ADEE5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7AF8977-FA98-4406-93B5-6F73C8D63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876919A-64A1-4B4E-9480-FA1672913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421AA01-AEF2-4212-A8A0-9D6183725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6568855-5A65-4DAD-AB1B-05B47230D9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F12DE19-B1B2-4E4D-84A8-2AE2A2B3C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A519055-02F2-44F0-AF9F-04548288BB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EA5D880-66ED-4268-B4E9-06B9CC479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029FC7D-374B-400C-B569-82506C3BAD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D26DCA5-237B-43B7-8E3F-672C4C9E8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4AF641E-A4AC-46A6-86AB-7F57C6CE2E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D4D95C9-F48E-49AD-B528-CEC1A56EED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D4B0C08-AF7E-4227-A06F-798280F852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A94ED7F-7497-4492-977C-73F1A7FAE8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AE4D306-CBE6-4B42-89BE-3CD983E14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007DA84-C5F8-483F-88A6-884F2E5328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1CDEDCB-76F8-49F3-9D9D-DBEB79C6D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0A7E03A-F8DE-4BBA-BEE1-2179D8B7EE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1225B3D-27F7-48EC-8103-9B8D530A3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4968E28-3BD1-4D52-BA2E-2F8D7B4E94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57174541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C691774-88AC-4136-96B3-042AA5584B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8865E29-CA04-4C23-A9A1-D9773D8A52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6AAACAF-3CE9-4AC5-A771-938F110E5E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52CCB27-A1EB-4CB7-B934-A1D01254E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31EB292-5AA1-499C-B20F-F027C7249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E793A47-DFE5-4D1F-92B6-E3BDFD2775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2C4074E-9F90-49DD-B07C-E738AF72CB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439A6C0-3797-480F-BD5F-2226B8ADE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67A7FDE-5A26-4118-B736-2D2843102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49B4B88-3870-43FC-824E-89FEF57B58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EF5643A-AF7C-4874-85D0-E85602421B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52FB4C5-CC57-4E89-A56F-BBF3EAE12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07C52D6-92C9-4765-B366-53C4E39C22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201048462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2026-09-07T07:21:52.1140000Z</dcterms:created>
  <dcterms:modified xsi:type="dcterms:W3CDTF">2026-09-07T07:21:52.1140000Z</dcterms:modified>
</coreProperties>
</file>