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4799471649f41a3" /><Relationship Type="http://schemas.openxmlformats.org/officeDocument/2006/relationships/extended-properties" Target="/docProps/app.xml" Id="Re2fbc2656539498d" /><Relationship Type="http://schemas.openxmlformats.org/officeDocument/2006/relationships/officeDocument" Target="/ppt/presentation.xml" Id="R24dc0835e1ba49d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8c55d26110642ea"/>
  </p:sldMasterIdLst>
  <p:notesMasterIdLst>
    <p:notesMasterId xmlns:r="http://schemas.openxmlformats.org/officeDocument/2006/relationships" r:id="R1467162957e14ea8"/>
  </p:notesMasterIdLst>
  <p:sldIdLst>
    <p:sldId xmlns:r="http://schemas.openxmlformats.org/officeDocument/2006/relationships" id="256" r:id="R69415e5cb0c94f53"/>
    <p:sldId xmlns:r="http://schemas.openxmlformats.org/officeDocument/2006/relationships" id="257" r:id="R80734cd05fbd48c4"/>
    <p:sldId xmlns:r="http://schemas.openxmlformats.org/officeDocument/2006/relationships" id="258" r:id="Rbaf6a59fc0684d09"/>
    <p:sldId xmlns:r="http://schemas.openxmlformats.org/officeDocument/2006/relationships" id="259" r:id="Rf6a744d754164fea"/>
    <p:sldId xmlns:r="http://schemas.openxmlformats.org/officeDocument/2006/relationships" id="260" r:id="Ra37500cb954f4714"/>
    <p:sldId xmlns:r="http://schemas.openxmlformats.org/officeDocument/2006/relationships" id="261" r:id="R61e4c0e2cbbe449f"/>
    <p:sldId xmlns:r="http://schemas.openxmlformats.org/officeDocument/2006/relationships" id="262" r:id="Rf7ba58c2e81449c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f3fc58bfc2b4da9" /><Relationship Type="http://schemas.openxmlformats.org/officeDocument/2006/relationships/slideMaster" Target="/ppt/slideMasters/slideMaster1.xml" Id="R08c55d26110642ea" /><Relationship Type="http://schemas.openxmlformats.org/officeDocument/2006/relationships/notesMaster" Target="/ppt/notesMasters/notesMaster1.xml" Id="R1467162957e14ea8" /><Relationship Type="http://schemas.openxmlformats.org/officeDocument/2006/relationships/presProps" Target="/ppt/presProps.xml" Id="R5eae24171c924e8e" /><Relationship Type="http://schemas.openxmlformats.org/officeDocument/2006/relationships/tableStyles" Target="/ppt/tableStyles.xml" Id="R72bf8332fc2d41ec" /><Relationship Type="http://schemas.openxmlformats.org/officeDocument/2006/relationships/slide" Target="/ppt/slides/slide1.xml" Id="R69415e5cb0c94f53" /><Relationship Type="http://schemas.openxmlformats.org/officeDocument/2006/relationships/slide" Target="/ppt/slides/slide2.xml" Id="R80734cd05fbd48c4" /><Relationship Type="http://schemas.openxmlformats.org/officeDocument/2006/relationships/slide" Target="/ppt/slides/slide3.xml" Id="Rbaf6a59fc0684d09" /><Relationship Type="http://schemas.openxmlformats.org/officeDocument/2006/relationships/slide" Target="/ppt/slides/slide4.xml" Id="Rf6a744d754164fea" /><Relationship Type="http://schemas.openxmlformats.org/officeDocument/2006/relationships/slide" Target="/ppt/slides/slide5.xml" Id="Ra37500cb954f4714" /><Relationship Type="http://schemas.openxmlformats.org/officeDocument/2006/relationships/slide" Target="/ppt/slides/slide6.xml" Id="R61e4c0e2cbbe449f" /><Relationship Type="http://schemas.openxmlformats.org/officeDocument/2006/relationships/slide" Target="/ppt/slides/slide7.xml" Id="Rf7ba58c2e81449c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61f6414f4a6492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bfeebe9b1d44b51" /><Relationship Type="http://schemas.openxmlformats.org/officeDocument/2006/relationships/notesMaster" Target="/ppt/notesMasters/notesMaster1.xml" Id="R469d9d6a84c7475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068c1041cfd4b39" /><Relationship Type="http://schemas.openxmlformats.org/officeDocument/2006/relationships/notesMaster" Target="/ppt/notesMasters/notesMaster1.xml" Id="R8285b63322c2432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5f87cbce3e1425c" /><Relationship Type="http://schemas.openxmlformats.org/officeDocument/2006/relationships/notesMaster" Target="/ppt/notesMasters/notesMaster1.xml" Id="R131b9820e12e48c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84da033505048bd" /><Relationship Type="http://schemas.openxmlformats.org/officeDocument/2006/relationships/notesMaster" Target="/ppt/notesMasters/notesMaster1.xml" Id="R1875c58522604fb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a7c90c2c07e4f27" /><Relationship Type="http://schemas.openxmlformats.org/officeDocument/2006/relationships/notesMaster" Target="/ppt/notesMasters/notesMaster1.xml" Id="R6e7f4da235774d2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1d8eaeadbd34bdc" /><Relationship Type="http://schemas.openxmlformats.org/officeDocument/2006/relationships/notesMaster" Target="/ppt/notesMasters/notesMaster1.xml" Id="R08cede5f49584ef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6ed93b111174983" /><Relationship Type="http://schemas.openxmlformats.org/officeDocument/2006/relationships/notesMaster" Target="/ppt/notesMasters/notesMaster1.xml" Id="R8fd4c0b61c6543d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4e8e6cb823344c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b8a44d84afe4a84" /><Relationship Type="http://schemas.openxmlformats.org/officeDocument/2006/relationships/slideLayout" Target="/ppt/slideLayouts/slideLayout1.xml" Id="R851566b4e898493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51566b4e898493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b2bf48149d449d" /><Relationship Type="http://schemas.openxmlformats.org/officeDocument/2006/relationships/notesSlide" Target="/ppt/notesSlides/notesSlide1.xml" Id="R3b849bafa00e4c4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de52e62e4b4f30" /><Relationship Type="http://schemas.openxmlformats.org/officeDocument/2006/relationships/notesSlide" Target="/ppt/notesSlides/notesSlide2.xml" Id="R9b772b977ac4438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1a3a45b97d4143" /><Relationship Type="http://schemas.openxmlformats.org/officeDocument/2006/relationships/notesSlide" Target="/ppt/notesSlides/notesSlide3.xml" Id="Re7722a894a8c4eb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6df5e3ff174db8" /><Relationship Type="http://schemas.openxmlformats.org/officeDocument/2006/relationships/chart" Target="/ppt/slides/charts/chart1.xml" Id="R75cfe9e218a34b9a" /><Relationship Type="http://schemas.openxmlformats.org/officeDocument/2006/relationships/notesSlide" Target="/ppt/notesSlides/notesSlide4.xml" Id="Rbd4f623fb07642b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5c5677b987443c" /><Relationship Type="http://schemas.openxmlformats.org/officeDocument/2006/relationships/notesSlide" Target="/ppt/notesSlides/notesSlide5.xml" Id="Rd3d611b8d4b24a6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1cc21077d34422" /><Relationship Type="http://schemas.openxmlformats.org/officeDocument/2006/relationships/notesSlide" Target="/ppt/notesSlides/notesSlide6.xml" Id="Rdcfbfd52038e400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265fd581b04d96" /><Relationship Type="http://schemas.openxmlformats.org/officeDocument/2006/relationships/notesSlide" Target="/ppt/notesSlides/notesSlide7.xml" Id="Rb7f6490e21b14348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F999359-29D7-468A-BFC6-90DCFBED8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C42BCFD-DBA6-4A63-941A-8C4A4F27ED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20ACF58-41D7-4ED8-B7BB-A50816DD9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Social-Media-Bericht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618493-8B4F-4C57-A8AB-4F92E0EDA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584B7F-426C-4AE1-B7F3-C1951C303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952E872-DCA8-4099-87F7-A01C7E0F9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DB6561-4C77-4859-AA93-F033218E47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4279206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B77DA94-E709-461D-B133-F146B5892E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49D38F4-A3C3-4DAB-A488-0017B21A9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A6D687F-F1B8-4030-8035-2F223D364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9E5CDF-869B-4DF7-980F-12C00AA06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C0A47C1-91DE-4EAE-90EC-D2978DDB2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82C67D6-68A8-406E-81AD-015834F47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A3B883-9AA0-496D-8FEA-849D2AD6E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6414239-DF00-499C-BBE4-5C119B5C1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AB0B0D2-D072-40BE-A24B-6D8638228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CA8E419-1772-465B-ABDB-7055D9E2D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A61AAB-912E-46EF-91A6-50A964A6BC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D062A7F-C70C-4A15-9F08-CB5648C88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D10A44C-737F-4B88-86C7-D39A1DBAE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63C067E-D715-4EEE-9740-E40FB3D93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79458467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CE5FDD6-5865-4421-95D7-1D2FB013A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8B202CA-D1E1-4380-BB8D-0B9B91920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30D82B-2CFB-41BD-84DA-BC08435C7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FF4779-5378-41C5-84BD-0E6CDB038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D707ABA-7F2E-4152-9C87-4E37B976D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27B74C-A953-4E60-AA2A-A10DEF0039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386569-7BE5-40B7-9FE4-C9AA98E2C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6EC90CA-4598-46DE-9E94-D16E597EA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63B166B-5B0D-4F4D-AFDA-6FBBF4C94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46EA9CD-6F26-4E6B-9980-DDF50281D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69951F2-5C5A-4B8A-B056-32D4A0963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096795-27E3-4FD9-B295-CD0075D3B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426B43-0902-42FD-A580-5ACDAAAAB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2345DBE-0153-48F5-A913-78D2D647A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0B640C5-C1AF-47F4-A87D-C3B7D21A6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B9D6C34-065A-4F49-B951-577A1228B0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991523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6CF55B-F055-4A71-85BE-767098447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F342B1-D8BD-41FA-9979-78B7B1FC3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5CCE9A0-B680-4A3A-85A7-88812E4CC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891AC59-43C4-438C-8DC1-ACEAF1FC2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4AE1A9-0C5B-49BE-951A-9AB07FE73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73788E-40DE-48E4-B245-0C9B80674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5cfe9e218a34b9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B79A8F-E145-4956-B0D6-FA832E76E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27735304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AF98EC6-F6BB-48AD-AEBC-3AC237405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BCB08BD-A328-4BFB-9F99-E94053179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0CDAFA9-0ADF-49DE-866C-E065422E6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1C1F515-BC14-4FE7-9A6A-C7E55D5D7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AE43015-EE1E-410B-8324-714B4782A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7B03FCE-DDC2-4C3C-B973-94B71FBD0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A59A28F-1479-4068-8367-8394C5CDA5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5042C71-8F07-480F-BEC0-89197D379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9D50EC-1D28-4104-A4CE-C0460483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1848D68-33C3-4A6E-A2A4-7FE49DCD6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6D8AA5-C525-4CE7-8FA7-E4A2A0258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77DC71D-2E95-4308-98F3-EFF0EE1FA7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2A199A1-244E-42D2-9DD1-AE8311048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B1F42D8-A007-4500-99B4-47B782D964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A0D70BF-08D8-4631-A95C-37D1E44B8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7BAEAD-FE1F-4281-A490-F54B0790D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BD4BAA-252D-4843-B49F-3741AAAFA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5F12A51-5030-4004-A83F-9BE78B2D9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9F9C22D-2133-4A47-911A-7C6BCA690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200653549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32E85E5-276A-47DF-A9C9-E2B712007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F30AC68-4B15-430D-AA49-7CF84A69D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8D87B82-0094-48F8-84A2-3307E64AF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755BA3-31EC-493E-84F6-364A8046E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7FE8C99-A89C-40A3-943A-D58B9A689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2532836-80E4-4262-9672-D728ED1B0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F88CEB-81D1-489F-9498-11449FD38C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3A9A996-171E-4AD2-A874-B937C073A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460A89B-B646-4AFB-9F3E-1B0D79100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A478740-39FC-4929-A5DC-5A54B6A5E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442206E-DF49-409D-BE0F-F8AEF794B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72F613-AB01-4A22-B3FD-D2D6F2FF8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880C44C-571A-4F2D-A2B3-40B390A74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957256D-4912-4461-9E1C-D836DF0E1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1FABA16-962E-4845-8E95-CD0DCB07C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AF2CBF0-BFF9-4659-8741-0514BC4E4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903CF7D-48AA-4A8B-A966-E7351D60C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6018C67-3DA0-4E6D-9A56-E69154BBB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5FD68B-C56D-4C71-8067-E542FB430F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59AA804-0901-4CA1-99D3-983E9A499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08452528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2D0DAAA-1B90-4379-9FF5-37783DFF8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859D5F5-4108-4DDC-B382-E9B83CFA5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5554293-77C6-45A2-B248-90612F13A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2F3EDC2-1BF4-4A1B-B05F-7C4712E30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49985C-0EAB-4328-A98A-89D766ABB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5203EF1-E45A-4E90-85A8-43A06A7C5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4070B10-9DF6-48A3-BD7D-129D1EF34B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87488FC-DEBB-41C5-ADD3-EEECF7685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CA6EADB-275C-484D-8E30-93BCCC7DE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F2F410D-839F-438C-9317-95C4F2ECA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A2CAB41-4FB1-4595-9D52-E27C10979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39B075-A784-4416-ABF3-E41B3ADF0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046CED0-0599-4997-82CE-05E5894A0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32366616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2026-09-07T07:21:52.6390000Z</dcterms:created>
  <dcterms:modified xsi:type="dcterms:W3CDTF">2026-09-07T07:21:52.6390000Z</dcterms:modified>
</coreProperties>
</file>