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bf4615125224819" /><Relationship Type="http://schemas.openxmlformats.org/officeDocument/2006/relationships/extended-properties" Target="/docProps/app.xml" Id="R692f9dcc3b0f4177" /><Relationship Type="http://schemas.openxmlformats.org/officeDocument/2006/relationships/officeDocument" Target="/ppt/presentation.xml" Id="R6f3244a390484ae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d9eedde57164a09"/>
  </p:sldMasterIdLst>
  <p:notesMasterIdLst>
    <p:notesMasterId xmlns:r="http://schemas.openxmlformats.org/officeDocument/2006/relationships" r:id="Rb68004f7ec5d4fc3"/>
  </p:notesMasterIdLst>
  <p:sldIdLst>
    <p:sldId xmlns:r="http://schemas.openxmlformats.org/officeDocument/2006/relationships" id="256" r:id="R549d3dfd66c94f3f"/>
    <p:sldId xmlns:r="http://schemas.openxmlformats.org/officeDocument/2006/relationships" id="257" r:id="R068f78dfa4a6439b"/>
    <p:sldId xmlns:r="http://schemas.openxmlformats.org/officeDocument/2006/relationships" id="258" r:id="R994bb7fb5bc34ae5"/>
    <p:sldId xmlns:r="http://schemas.openxmlformats.org/officeDocument/2006/relationships" id="259" r:id="R09232fb6c33541f6"/>
    <p:sldId xmlns:r="http://schemas.openxmlformats.org/officeDocument/2006/relationships" id="260" r:id="Rc4353e5d37df47fb"/>
    <p:sldId xmlns:r="http://schemas.openxmlformats.org/officeDocument/2006/relationships" id="261" r:id="R1060b2bd60a84597"/>
    <p:sldId xmlns:r="http://schemas.openxmlformats.org/officeDocument/2006/relationships" id="262" r:id="R0490a9b6bcff46c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46325cd9124489d" /><Relationship Type="http://schemas.openxmlformats.org/officeDocument/2006/relationships/slideMaster" Target="/ppt/slideMasters/slideMaster1.xml" Id="R0d9eedde57164a09" /><Relationship Type="http://schemas.openxmlformats.org/officeDocument/2006/relationships/notesMaster" Target="/ppt/notesMasters/notesMaster1.xml" Id="Rb68004f7ec5d4fc3" /><Relationship Type="http://schemas.openxmlformats.org/officeDocument/2006/relationships/presProps" Target="/ppt/presProps.xml" Id="R5d70b18a0ed74f87" /><Relationship Type="http://schemas.openxmlformats.org/officeDocument/2006/relationships/tableStyles" Target="/ppt/tableStyles.xml" Id="Rcdb921fe5c804287" /><Relationship Type="http://schemas.openxmlformats.org/officeDocument/2006/relationships/slide" Target="/ppt/slides/slide1.xml" Id="R549d3dfd66c94f3f" /><Relationship Type="http://schemas.openxmlformats.org/officeDocument/2006/relationships/slide" Target="/ppt/slides/slide2.xml" Id="R068f78dfa4a6439b" /><Relationship Type="http://schemas.openxmlformats.org/officeDocument/2006/relationships/slide" Target="/ppt/slides/slide3.xml" Id="R994bb7fb5bc34ae5" /><Relationship Type="http://schemas.openxmlformats.org/officeDocument/2006/relationships/slide" Target="/ppt/slides/slide4.xml" Id="R09232fb6c33541f6" /><Relationship Type="http://schemas.openxmlformats.org/officeDocument/2006/relationships/slide" Target="/ppt/slides/slide5.xml" Id="Rc4353e5d37df47fb" /><Relationship Type="http://schemas.openxmlformats.org/officeDocument/2006/relationships/slide" Target="/ppt/slides/slide6.xml" Id="R1060b2bd60a84597" /><Relationship Type="http://schemas.openxmlformats.org/officeDocument/2006/relationships/slide" Target="/ppt/slides/slide7.xml" Id="R0490a9b6bcff46c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ac0075951d948b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b629a904ee644c6" /><Relationship Type="http://schemas.openxmlformats.org/officeDocument/2006/relationships/notesMaster" Target="/ppt/notesMasters/notesMaster1.xml" Id="R8b1d86e4a7c54fe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3e9ed9fa8204632" /><Relationship Type="http://schemas.openxmlformats.org/officeDocument/2006/relationships/notesMaster" Target="/ppt/notesMasters/notesMaster1.xml" Id="Rabdc54dcfab9400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e65d8264af049de" /><Relationship Type="http://schemas.openxmlformats.org/officeDocument/2006/relationships/notesMaster" Target="/ppt/notesMasters/notesMaster1.xml" Id="R0f22a9c1949c4c5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177888eaf5746e8" /><Relationship Type="http://schemas.openxmlformats.org/officeDocument/2006/relationships/notesMaster" Target="/ppt/notesMasters/notesMaster1.xml" Id="R53efcde3d739495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4ff00f6c3644ba1" /><Relationship Type="http://schemas.openxmlformats.org/officeDocument/2006/relationships/notesMaster" Target="/ppt/notesMasters/notesMaster1.xml" Id="R4ffe59a9da4d408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7e99d04b22140ef" /><Relationship Type="http://schemas.openxmlformats.org/officeDocument/2006/relationships/notesMaster" Target="/ppt/notesMasters/notesMaster1.xml" Id="R43cc607b9ac1476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737812689bc4913" /><Relationship Type="http://schemas.openxmlformats.org/officeDocument/2006/relationships/notesMaster" Target="/ppt/notesMasters/notesMaster1.xml" Id="R7d840d3619ac460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ce26e3ea3c1414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f82b57beefa4d42" /><Relationship Type="http://schemas.openxmlformats.org/officeDocument/2006/relationships/slideLayout" Target="/ppt/slideLayouts/slideLayout1.xml" Id="Rbc5f5b1243094df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c5f5b1243094df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b0b99c2cd440c0" /><Relationship Type="http://schemas.openxmlformats.org/officeDocument/2006/relationships/notesSlide" Target="/ppt/notesSlides/notesSlide1.xml" Id="R91e6923fd4e2462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28a1994c1b4d27" /><Relationship Type="http://schemas.openxmlformats.org/officeDocument/2006/relationships/notesSlide" Target="/ppt/notesSlides/notesSlide2.xml" Id="R61d3ff4ff28e46a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c1ed01dd3a4e16" /><Relationship Type="http://schemas.openxmlformats.org/officeDocument/2006/relationships/notesSlide" Target="/ppt/notesSlides/notesSlide3.xml" Id="R5481ebbbd11e417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ccfe3be8224dd5" /><Relationship Type="http://schemas.openxmlformats.org/officeDocument/2006/relationships/chart" Target="/ppt/slides/charts/chart1.xml" Id="R45dae7badab84ac1" /><Relationship Type="http://schemas.openxmlformats.org/officeDocument/2006/relationships/notesSlide" Target="/ppt/notesSlides/notesSlide4.xml" Id="R0480762ec3884ea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95a3215eff4c8f" /><Relationship Type="http://schemas.openxmlformats.org/officeDocument/2006/relationships/notesSlide" Target="/ppt/notesSlides/notesSlide5.xml" Id="R410f1a78465b4d1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4d29937d944ab0" /><Relationship Type="http://schemas.openxmlformats.org/officeDocument/2006/relationships/notesSlide" Target="/ppt/notesSlides/notesSlide6.xml" Id="R35bba68d9cd04a0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f2085f499844e04" /><Relationship Type="http://schemas.openxmlformats.org/officeDocument/2006/relationships/notesSlide" Target="/ppt/notesSlides/notesSlide7.xml" Id="Rc58dee44c8f344bf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CE890F6-2061-4E5E-95C4-7C05C8DCA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0659BA-3311-4170-B1DD-D719C2E06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F031FC0-C7EE-4E88-883C-40FFF661C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du rapport des réseaux sociaux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84A0922-D97F-47EF-8278-F3866D7CC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F889E7C-0B87-4E29-A3D5-7D1444601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48488C-E87E-4709-A88B-E81B2954B7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EE07D2A-9014-4D60-9697-68E3D947B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79581157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9041594-0033-40F3-806B-2D22C1C99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D3B989-330C-4A4C-85FB-8A680046C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3DCBC87-F897-4D2D-BA79-AB6DB3E73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1A9E770-5F50-498A-83C1-458D0C2E2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A9A6DBE-C925-4140-B08D-291B805A8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A35EA6B-EB54-4D71-9903-57CF94B4F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0B3A010-6D61-4887-93DC-02E8EE874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345D45-9B3F-4DAD-81EE-96E3E364B4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7519289-4D45-4CFF-B618-E955B9EAD2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480802C-CB21-4DE2-A5DE-8D84EDB71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159CBCC-E45C-4ACE-BA3C-2CFC16989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F19BA08-DDC3-4186-B45C-3FBD6D69A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E53CB5-FDAA-4917-8F53-B797AAC57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E6969B4-9E52-4CC5-AC6E-3769329D9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51806759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800F6F4-C87B-4D03-B783-45D4AC8F1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7736F0-51E1-4151-860A-8705D631FF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7512D44-75FA-4EDB-8C23-5CBCE3391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EE0F88-B60B-4A73-B165-B2ACA192F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D349141-DFC7-4982-B80B-22BEEF408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34E704-292B-4CCE-A306-6518D85D0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8CA71E7-CBAC-488C-8D5A-3E2038FBB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3E0539D-A3B8-463B-B084-3617F0F97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4407EA5-30D4-4D0A-AD7D-BF94CAD21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B0910CA-C739-4E8F-86C8-0FE138BC5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BEEBCB-C98F-454A-B33B-A0E4162D5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52A23A2-7DD7-4521-A078-39575A68F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E43A7C0-4033-4B1F-B22A-7FE0AF54C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2A30B1-C7F0-40C3-A119-229B9D213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659CF3C-09C8-4DD0-9088-0E95E0492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421CBB2-C67A-4C67-860C-4DAABE8CB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28128844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534E260-DE6C-45CF-A1B8-7387FCBDE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A5C2782-E8AF-4D5B-ACEC-0453C98AF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C1E3008-1C99-41B9-95AE-21F8B7529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9E56C2-740F-4978-AC67-3636BDA85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9B40112-90D4-4D8F-A626-3A73BF379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81B18AA-DF7A-4675-B0FF-5ACF7538B7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5dae7badab84ac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476532D-E536-452F-B3D7-9BF075345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27890745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30F07BE-7D78-45E1-BED1-DD6B15ABA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140B87-B317-49D1-8CE5-A4A07FA9B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5AAB9BC-8297-43B1-AD3A-F811D9ECE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B63B6E-D247-4341-97FD-9FA708CEE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6A8021E-5183-4F31-BB00-53942E03B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592AEB-BA4B-425D-B66B-92E354713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C42B53-0635-41CE-9180-2D3A7D788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0D421F6-1725-4BF1-A5B0-62801CF8A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A52355B-99C0-4EBB-BB76-0121C583D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E18CC18-E5E0-47A2-ADB2-8D2DF300A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5156452-E6F8-4647-AB2E-4ADD3F1348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67B338-1BC2-48BD-8787-35A92D62D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E16EE90-B5D2-4361-9E63-8CBBA87B0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C9E77E2-4D61-4FE1-B3C1-1DCBD808A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904F4F5-5E41-4D79-9C1D-F0EE990D3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F9FCEDB-529F-4800-943E-B7D48D6AF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BDC5375-55E5-4DD7-8123-09EAC0DB6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AB8A49C-D78A-44E8-8B95-0AE9272EF1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5E08E7C-6BD5-4584-A107-9F19A4EF1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62744237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1D6BA5F-923A-4002-A725-F3886719D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C1D691F-048D-4FBF-89B2-928AADCB4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E540491-9220-424A-BC14-01F6801AE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3FEAB01-FE43-4DE6-9394-96AF275A60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116AFD-BB1A-4B8C-9F29-224F8C054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CD176C4-1E08-49F2-BAA4-3DCB3199C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722C32-22CD-4BDA-8889-BE263EB99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57E7807-7F0E-4138-B934-52E4C9A42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FDB8A57-D6BF-462F-A09B-262F70E4B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999DD71-F108-41BE-8620-7B8235515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562426A-EDED-4578-A19C-FE609E3D4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B20D65-EE19-4A61-9EA9-F43220A7F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B5FAA7-EE4F-4E88-ADFC-B40A4F315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5E448A7-DA4B-407B-8F92-DA2BC1B214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F01DE41-4EBF-4DB2-9A1C-734FE2DD75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99E894F-165D-4F26-A1C0-9011ADA776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52E305D-6FFD-40D8-A5F8-57C709C93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B5B804B-5840-4F0F-B11F-D86F47D9B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EAF2521-8812-4028-9940-1A937D371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3E1C248-779D-497E-953D-B333036BC1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41948605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6EF5219-3A35-4DF9-BBBF-0E9A3AB0E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10CDE81-B409-4426-A929-FE45AD4D4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C4DD53-4E5C-4503-BC92-FC90007C5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F0B36F0-9066-436E-BF99-81FBA3CB6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6CE1D0F-6EAC-4995-96CE-E5517C06C6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A022E07-EB25-4226-B66D-51BFD7068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71805D7-F6E0-468E-A205-F43543705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84F69AE-44B8-4DB0-B473-B764B7787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6CFEE26-3635-43C2-B8AF-362850FA92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D8BA153-DC49-41E8-B599-76719283F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22AD7C5-30D6-4C73-8A25-22B5D37BD8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3A847CB-2DE3-4CC5-AFD3-23163EEC2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037F180-9417-422F-A6EB-4DCAE6770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04277569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2026-09-07T07:21:52.3660000Z</dcterms:created>
  <dcterms:modified xsi:type="dcterms:W3CDTF">2026-09-07T07:21:52.3660000Z</dcterms:modified>
</coreProperties>
</file>