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ca56e97f8b9148a5" /><Relationship Type="http://schemas.openxmlformats.org/officeDocument/2006/relationships/extended-properties" Target="/docProps/app.xml" Id="Rbbb71fd2528b44f0" /><Relationship Type="http://schemas.openxmlformats.org/officeDocument/2006/relationships/officeDocument" Target="/ppt/presentation.xml" Id="R5c3fabcead2b46c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0f6ca70a05ed4a5b"/>
  </p:sldMasterIdLst>
  <p:notesMasterIdLst>
    <p:notesMasterId xmlns:r="http://schemas.openxmlformats.org/officeDocument/2006/relationships" r:id="R887fe6a40a164251"/>
  </p:notesMasterIdLst>
  <p:sldIdLst>
    <p:sldId xmlns:r="http://schemas.openxmlformats.org/officeDocument/2006/relationships" id="256" r:id="R57926392929749f0"/>
    <p:sldId xmlns:r="http://schemas.openxmlformats.org/officeDocument/2006/relationships" id="257" r:id="R57f4e433be264b4f"/>
    <p:sldId xmlns:r="http://schemas.openxmlformats.org/officeDocument/2006/relationships" id="258" r:id="Re40a161fee7c437e"/>
    <p:sldId xmlns:r="http://schemas.openxmlformats.org/officeDocument/2006/relationships" id="259" r:id="R9eb859d133b145fa"/>
    <p:sldId xmlns:r="http://schemas.openxmlformats.org/officeDocument/2006/relationships" id="260" r:id="Rc2e80388264b49ab"/>
    <p:sldId xmlns:r="http://schemas.openxmlformats.org/officeDocument/2006/relationships" id="261" r:id="Rbec7fd7b9c4045e0"/>
    <p:sldId xmlns:r="http://schemas.openxmlformats.org/officeDocument/2006/relationships" id="262" r:id="R659d1c5959844d8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f2290198dc3649ff" /><Relationship Type="http://schemas.openxmlformats.org/officeDocument/2006/relationships/slideMaster" Target="/ppt/slideMasters/slideMaster1.xml" Id="R0f6ca70a05ed4a5b" /><Relationship Type="http://schemas.openxmlformats.org/officeDocument/2006/relationships/notesMaster" Target="/ppt/notesMasters/notesMaster1.xml" Id="R887fe6a40a164251" /><Relationship Type="http://schemas.openxmlformats.org/officeDocument/2006/relationships/presProps" Target="/ppt/presProps.xml" Id="Raaa176c7278c4760" /><Relationship Type="http://schemas.openxmlformats.org/officeDocument/2006/relationships/tableStyles" Target="/ppt/tableStyles.xml" Id="R7c9bc9e5966b489f" /><Relationship Type="http://schemas.openxmlformats.org/officeDocument/2006/relationships/slide" Target="/ppt/slides/slide1.xml" Id="R57926392929749f0" /><Relationship Type="http://schemas.openxmlformats.org/officeDocument/2006/relationships/slide" Target="/ppt/slides/slide2.xml" Id="R57f4e433be264b4f" /><Relationship Type="http://schemas.openxmlformats.org/officeDocument/2006/relationships/slide" Target="/ppt/slides/slide3.xml" Id="Re40a161fee7c437e" /><Relationship Type="http://schemas.openxmlformats.org/officeDocument/2006/relationships/slide" Target="/ppt/slides/slide4.xml" Id="R9eb859d133b145fa" /><Relationship Type="http://schemas.openxmlformats.org/officeDocument/2006/relationships/slide" Target="/ppt/slides/slide5.xml" Id="Rc2e80388264b49ab" /><Relationship Type="http://schemas.openxmlformats.org/officeDocument/2006/relationships/slide" Target="/ppt/slides/slide6.xml" Id="Rbec7fd7b9c4045e0" /><Relationship Type="http://schemas.openxmlformats.org/officeDocument/2006/relationships/slide" Target="/ppt/slides/slide7.xml" Id="R659d1c5959844d8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fd87d7a13c243db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08ac4a109e184923" /><Relationship Type="http://schemas.openxmlformats.org/officeDocument/2006/relationships/notesMaster" Target="/ppt/notesMasters/notesMaster1.xml" Id="R133bbda2a2094f9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0450c974500d494c" /><Relationship Type="http://schemas.openxmlformats.org/officeDocument/2006/relationships/notesMaster" Target="/ppt/notesMasters/notesMaster1.xml" Id="R22fe7267738f4802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9f1d6a2bf5848a3" /><Relationship Type="http://schemas.openxmlformats.org/officeDocument/2006/relationships/notesMaster" Target="/ppt/notesMasters/notesMaster1.xml" Id="R41c9ad83741d4d8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545adee5ed94271" /><Relationship Type="http://schemas.openxmlformats.org/officeDocument/2006/relationships/notesMaster" Target="/ppt/notesMasters/notesMaster1.xml" Id="R46f51d1101fe4ea4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6df43bd09c04406" /><Relationship Type="http://schemas.openxmlformats.org/officeDocument/2006/relationships/notesMaster" Target="/ppt/notesMasters/notesMaster1.xml" Id="R0a6fb4168a9145f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9ccbbb0c5f14948" /><Relationship Type="http://schemas.openxmlformats.org/officeDocument/2006/relationships/notesMaster" Target="/ppt/notesMasters/notesMaster1.xml" Id="R6eff6aac235a4cb6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d2e7639e6c194860" /><Relationship Type="http://schemas.openxmlformats.org/officeDocument/2006/relationships/notesMaster" Target="/ppt/notesMasters/notesMaster1.xml" Id="Rda543c28dbf04cb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913178df26e471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4ff92bfd22b94f0f" /><Relationship Type="http://schemas.openxmlformats.org/officeDocument/2006/relationships/slideLayout" Target="/ppt/slideLayouts/slideLayout1.xml" Id="R139a23c3ae234ce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39a23c3ae234ce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fa31c4731b9478d" /><Relationship Type="http://schemas.openxmlformats.org/officeDocument/2006/relationships/notesSlide" Target="/ppt/notesSlides/notesSlide1.xml" Id="R53e886f88f0648d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9eb0827b0d44188" /><Relationship Type="http://schemas.openxmlformats.org/officeDocument/2006/relationships/notesSlide" Target="/ppt/notesSlides/notesSlide2.xml" Id="R068f848274044d1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a2e07e9a974cd4" /><Relationship Type="http://schemas.openxmlformats.org/officeDocument/2006/relationships/notesSlide" Target="/ppt/notesSlides/notesSlide3.xml" Id="Rffee4d98335749a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bcbf0b25f30436d" /><Relationship Type="http://schemas.openxmlformats.org/officeDocument/2006/relationships/chart" Target="/ppt/slides/charts/chart1.xml" Id="R1cb38ef208124c73" /><Relationship Type="http://schemas.openxmlformats.org/officeDocument/2006/relationships/notesSlide" Target="/ppt/notesSlides/notesSlide4.xml" Id="R509dd6eb019c42b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2201d620734628" /><Relationship Type="http://schemas.openxmlformats.org/officeDocument/2006/relationships/notesSlide" Target="/ppt/notesSlides/notesSlide5.xml" Id="Rc6b375a5743b47e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7db329b01a4d10" /><Relationship Type="http://schemas.openxmlformats.org/officeDocument/2006/relationships/notesSlide" Target="/ppt/notesSlides/notesSlide6.xml" Id="Rb6cca90d975049c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f2e6ba495c9473b" /><Relationship Type="http://schemas.openxmlformats.org/officeDocument/2006/relationships/notesSlide" Target="/ppt/notesSlides/notesSlide7.xml" Id="Ra1ddef07b1bc4973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C39DC72-D78F-4543-98B3-7633ECCAD1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74281A4-19DB-4FF3-9009-4E2F9CBE82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BA75DDC-E421-42E7-971E-27A644E0D8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Social Media Report Presentation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F61C6F7-487C-43FF-8EEC-6F1CBE65C1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86D4A0D-911A-44A4-8876-D150DE18B0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D50C61D-FC3A-4B78-8EE8-1631C84961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0E1D1FE-8180-4B79-A671-19704ADF97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13630162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3ADEB82-3E14-4B46-BB29-9EAFB82ED7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5894591-2CBD-41FB-B73E-8E07B5FBA8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BE6A907-F760-4456-9884-620B1522AC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C51609D-B7CA-4411-B482-D054BAC43E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CD2F328-F386-49F9-B2AA-7FA9EFF170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44C425B-9633-4F77-BD15-4602CFA70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7C40003-F7B5-450D-A2BB-7D9D2F31DB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D0207CC-938E-4B3D-A487-3DC6EF980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FC917DE-7EBC-4A08-B033-03BB5E1F9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665BB0E-8CC8-47C6-8B36-40F058DAD7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22D7B79-CAAA-43EC-90EA-C67BB93827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9624633-6FC5-4D86-95CE-3CFF14CA62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47BFD74-C1BC-4776-9DEF-A33D43AF73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61D0DA7-3320-450F-8F74-20418F4CED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1208631536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482E6AF-5D1A-49CE-9560-AB99BDF6FF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8FBEE22-BA75-4FA0-8421-98C3A7A945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3F43BBC-C351-4196-BB6F-E6315458F0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4C3E84A-3743-4E63-AC4D-5C006A5F8C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F92A808-6B84-412A-BAF3-7546E56FC3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9B4E760-D37D-42E3-9814-76D939409A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C786291-D07D-4899-8D0E-6DE870283B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B1824C0-0662-43DC-BD0A-6E37355ACE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83F0A1C-7E0B-4C22-B5FA-BF797C2E2D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0BBC3B5-22E2-4A37-BBDD-838FEBDB18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EBF314B-BAC0-4890-A2CF-C230E4A162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7242A2A-9EA6-4ACD-A4CC-9CC412C0B5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F8EBCFE-968C-48EE-8199-E880C156D6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3801ED2-9250-4D8D-BE66-D323AB321B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77B6BC0-1847-47D8-ADA5-762B262FFB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A0E7691-31FD-49D4-9C72-C2751B6915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73389830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063001C-18EA-42F3-AFA3-8B6C53FE2E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145E2E3-AFFC-4F10-909A-7C83F05D73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1CB0E1D-FB51-4165-9A32-7F63547122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A895216-387B-4D60-823A-0DB19D671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0E9D8AE-3567-4A48-9886-85D82F1F3B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3E02E52-F6BD-4E08-93E2-7290B6F57A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cb38ef208124c73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092B3E0-DE86-484F-9C18-EE59FA22CC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1549893246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D7A22D8-FB8B-4A83-898B-24579F014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6422A2C-9901-4861-B58F-0CAC21A1EF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16112BE-4308-4A1B-8801-09BEE64978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3B58798-A861-4640-83E5-3F46360012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ADB358E-8657-42E8-ADC5-830AF5F917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3223A5A-0C7F-427D-929E-08E050B844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BB95E40-413C-4D0D-9293-AAA7BF4C0C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3857CB7-01A8-446A-95F2-3BEC39F153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A8CBB41-A14F-4577-838D-8D42866A4D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8768FBD-E625-4621-8471-F0C92B8CBE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ED8E3C8-31A2-4987-A5CB-396037E531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CD000E5-11A8-404A-BA57-2C0C7308B7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F393343-7084-4DEA-B620-F85D747A46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5E18EEF-6293-4622-920F-CB4D92C7C6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430AB6A-F17B-4EF6-A3F1-201559417C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2306FDF-120A-4DF7-90DA-8C4F3361F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3FC7DCC-B0F6-4945-8827-51381CDE9F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CA4676C-33CF-46AA-B589-FA4DD952BC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D126F1A-C4A1-4C35-B854-2D8F1E093E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99740098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315F568-128D-42B3-8AA6-8A6521C7F8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7E88248-2834-499F-9123-380DA483BC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649AB39-0B81-426C-9D56-AF05A17FB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629A57C-76A5-4AFB-A9D8-8BECCA5204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023BA01-DB9F-4ED0-A09B-AD7BB7A42B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BFA297A-BD87-41A5-9A67-61A94AE8AB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FA6F991-53B0-4AF8-812C-A0D73E06E4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F6F0442-C0C4-4342-94C5-8634DC75F4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D741010-092C-48EB-B118-458CD1BC3E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EC04D25-E6A0-4BB0-82E9-6D7A0A34B4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AADF4F5-0A57-4DFA-9490-AF2AF68663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F3DDC12-E3E8-4C42-B5D3-5F238899D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E769D82-7CFA-42BF-B8E6-6D6E335C8E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B838EDB-EE58-427C-9B8C-C713CEE8D2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406B694-F733-4B66-8A15-3A3CC71A31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55468D6-F331-4CB4-9EE5-BB210DB66A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271A9D7-3AA1-41E5-BC6C-412408FD93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FC50660-B236-418E-8FE9-756BC9854E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9B4D560-8270-4C5F-89A0-7B236D2461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AADEF46-14D4-4C23-BDEB-F6D828783E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129488366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0400C31-869E-4F12-AB66-D076EA8E5A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9CFDAB8-03E1-4A77-8631-36C8EEAABA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5A829E0-938C-4D63-8B10-A0F9D9CC54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AEEAD36-65F5-4E01-ADCF-A37723C057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84D31CC-E999-41B7-9EBE-BD0FA5F951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88D303C-268F-4DCD-B659-7FC14B22C0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AC7FF06-C667-4C50-B2E1-B7B439E18F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FFB34ED-8A58-4EF0-BAE6-516C493708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136B983-36CD-41A8-B2A2-CF8BE85D0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CEF77B7-6911-4BEE-920B-27A33A7832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294FA3A-C124-4C71-9A10-9F8BF3021E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0697A02-785E-4C27-83B2-A45755D7E5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D5D2B8C-B02E-4D9F-BE70-A5B5B89B6C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39615789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2026-09-07T07:21:51.5270000Z</dcterms:created>
  <dcterms:modified xsi:type="dcterms:W3CDTF">2026-09-07T07:21:51.5270000Z</dcterms:modified>
</coreProperties>
</file>