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slides/charts/chart1.xml" ContentType="application/vnd.openxmlformats-officedocument.drawingml.chart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4b3b831152084779" /><Relationship Type="http://schemas.openxmlformats.org/officeDocument/2006/relationships/extended-properties" Target="/docProps/app.xml" Id="R119fb354c4524f0e" /><Relationship Type="http://schemas.openxmlformats.org/officeDocument/2006/relationships/officeDocument" Target="/ppt/presentation.xml" Id="R6422d19d4f2b4bb9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9b0f72fc348a4909"/>
  </p:sldMasterIdLst>
  <p:notesMasterIdLst>
    <p:notesMasterId xmlns:r="http://schemas.openxmlformats.org/officeDocument/2006/relationships" r:id="Rfc0c813d9fc740b5"/>
  </p:notesMasterIdLst>
  <p:sldIdLst>
    <p:sldId xmlns:r="http://schemas.openxmlformats.org/officeDocument/2006/relationships" id="256" r:id="Rfda993e3b6bb4e3e"/>
    <p:sldId xmlns:r="http://schemas.openxmlformats.org/officeDocument/2006/relationships" id="257" r:id="Re83d10cadb0f4f14"/>
    <p:sldId xmlns:r="http://schemas.openxmlformats.org/officeDocument/2006/relationships" id="258" r:id="R0f2dc230e409472a"/>
    <p:sldId xmlns:r="http://schemas.openxmlformats.org/officeDocument/2006/relationships" id="259" r:id="Rf7503d0288654b39"/>
    <p:sldId xmlns:r="http://schemas.openxmlformats.org/officeDocument/2006/relationships" id="260" r:id="Rdb4e4c16ca8b4da7"/>
    <p:sldId xmlns:r="http://schemas.openxmlformats.org/officeDocument/2006/relationships" id="261" r:id="R85f711f6dbf74608"/>
    <p:sldId xmlns:r="http://schemas.openxmlformats.org/officeDocument/2006/relationships" id="262" r:id="Rf9a5a93fc8504a90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407e179450814d50" /><Relationship Type="http://schemas.openxmlformats.org/officeDocument/2006/relationships/slideMaster" Target="/ppt/slideMasters/slideMaster1.xml" Id="R9b0f72fc348a4909" /><Relationship Type="http://schemas.openxmlformats.org/officeDocument/2006/relationships/notesMaster" Target="/ppt/notesMasters/notesMaster1.xml" Id="Rfc0c813d9fc740b5" /><Relationship Type="http://schemas.openxmlformats.org/officeDocument/2006/relationships/presProps" Target="/ppt/presProps.xml" Id="Re3f5ec88e0fc4c37" /><Relationship Type="http://schemas.openxmlformats.org/officeDocument/2006/relationships/tableStyles" Target="/ppt/tableStyles.xml" Id="R3af7aba2e7514fa1" /><Relationship Type="http://schemas.openxmlformats.org/officeDocument/2006/relationships/slide" Target="/ppt/slides/slide1.xml" Id="Rfda993e3b6bb4e3e" /><Relationship Type="http://schemas.openxmlformats.org/officeDocument/2006/relationships/slide" Target="/ppt/slides/slide2.xml" Id="Re83d10cadb0f4f14" /><Relationship Type="http://schemas.openxmlformats.org/officeDocument/2006/relationships/slide" Target="/ppt/slides/slide3.xml" Id="R0f2dc230e409472a" /><Relationship Type="http://schemas.openxmlformats.org/officeDocument/2006/relationships/slide" Target="/ppt/slides/slide4.xml" Id="Rf7503d0288654b39" /><Relationship Type="http://schemas.openxmlformats.org/officeDocument/2006/relationships/slide" Target="/ppt/slides/slide5.xml" Id="Rdb4e4c16ca8b4da7" /><Relationship Type="http://schemas.openxmlformats.org/officeDocument/2006/relationships/slide" Target="/ppt/slides/slide6.xml" Id="R85f711f6dbf74608" /><Relationship Type="http://schemas.openxmlformats.org/officeDocument/2006/relationships/slide" Target="/ppt/slides/slide7.xml" Id="Rf9a5a93fc8504a90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bd5ed075faf24eb5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6972a24b9b624604" /><Relationship Type="http://schemas.openxmlformats.org/officeDocument/2006/relationships/notesMaster" Target="/ppt/notesMasters/notesMaster1.xml" Id="R96c7c53821b64170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79a5fb66d71544c0" /><Relationship Type="http://schemas.openxmlformats.org/officeDocument/2006/relationships/notesMaster" Target="/ppt/notesMasters/notesMaster1.xml" Id="Rd1d80fcef53d4dda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c06c9f3bfab0476a" /><Relationship Type="http://schemas.openxmlformats.org/officeDocument/2006/relationships/notesMaster" Target="/ppt/notesMasters/notesMaster1.xml" Id="R6bf93d81e8fc4be1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a1854997de4249ed" /><Relationship Type="http://schemas.openxmlformats.org/officeDocument/2006/relationships/notesMaster" Target="/ppt/notesMasters/notesMaster1.xml" Id="R5a1fec764ce14543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5f44e666b58847ba" /><Relationship Type="http://schemas.openxmlformats.org/officeDocument/2006/relationships/notesMaster" Target="/ppt/notesMasters/notesMaster1.xml" Id="Rde5492dd9ddb4b80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4b8cc7dd6e4840e8" /><Relationship Type="http://schemas.openxmlformats.org/officeDocument/2006/relationships/notesMaster" Target="/ppt/notesMasters/notesMaster1.xml" Id="Re3ab1c8fe7c14421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13a93355f6334b3b" /><Relationship Type="http://schemas.openxmlformats.org/officeDocument/2006/relationships/notesMaster" Target="/ppt/notesMasters/notesMaster1.xml" Id="R6c548e8edf5c468c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71ea05c563914005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df1add52982e42f7" /><Relationship Type="http://schemas.openxmlformats.org/officeDocument/2006/relationships/slideLayout" Target="/ppt/slideLayouts/slideLayout1.xml" Id="R140c4b5d1c2c422a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140c4b5d1c2c422a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0dbd1c18ff0436c" /><Relationship Type="http://schemas.openxmlformats.org/officeDocument/2006/relationships/notesSlide" Target="/ppt/notesSlides/notesSlide1.xml" Id="Rbd729c7b41054b95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5d0f2386f7b457f" /><Relationship Type="http://schemas.openxmlformats.org/officeDocument/2006/relationships/notesSlide" Target="/ppt/notesSlides/notesSlide2.xml" Id="Ra61a34394d9349a3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6a1e093080c489e" /><Relationship Type="http://schemas.openxmlformats.org/officeDocument/2006/relationships/notesSlide" Target="/ppt/notesSlides/notesSlide3.xml" Id="Rf7ae8d6989d64184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362c717f4da4c62" /><Relationship Type="http://schemas.openxmlformats.org/officeDocument/2006/relationships/chart" Target="/ppt/slides/charts/chart1.xml" Id="Rfef459e190ee451a" /><Relationship Type="http://schemas.openxmlformats.org/officeDocument/2006/relationships/notesSlide" Target="/ppt/notesSlides/notesSlide4.xml" Id="R22e6c108e55c4fb3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6721c3188954972" /><Relationship Type="http://schemas.openxmlformats.org/officeDocument/2006/relationships/notesSlide" Target="/ppt/notesSlides/notesSlide5.xml" Id="Rf566fbc411d4436d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9440ac1c6bb4ba8" /><Relationship Type="http://schemas.openxmlformats.org/officeDocument/2006/relationships/notesSlide" Target="/ppt/notesSlides/notesSlide6.xml" Id="R48f78f3fc3de4aac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6e4a261d3094c6b" /><Relationship Type="http://schemas.openxmlformats.org/officeDocument/2006/relationships/notesSlide" Target="/ppt/notesSlides/notesSlide7.xml" Id="R3270cca1cb88482a" /></Relationships>
</file>

<file path=ppt/slides/charts/chart1.xml><?xml version="1.0" encoding="utf-8"?>
<c:chartSpace xmlns:c="http://schemas.openxmlformats.org/drawingml/2006/chart">
  <c:lang val="en-US"/>
  <c:chart>
    <c:plotArea>
      <c:barChart>
        <c:barDir val="col"/>
        <c:varyColors val="0"/>
        <c:ser>
          <c:idx val="0"/>
          <c:order val="0"/>
          <c:tx>
            <c:v>المؤشر</c:v>
          </c:tx>
          <c:spPr>
            <a:solidFill xmlns:a="http://schemas.openxmlformats.org/drawingml/2006/main">
              <a:srgbClr val="2D6CDF"/>
            </a:solidFill>
          </c:spPr>
          <c:cat>
            <c:strLit>
              <c:ptCount val="4"/>
              <c:pt idx="0">
                <c:v>A</c:v>
              </c:pt>
              <c:pt idx="1">
                <c:v>B</c:v>
              </c:pt>
              <c:pt idx="2">
                <c:v>C</c:v>
              </c:pt>
              <c:pt idx="3">
                <c:v>D</c:v>
              </c:pt>
            </c:strLit>
          </c:cat>
          <c:val>
            <c:numLit>
              <c:formatCode>General</c:formatCode>
              <c:ptCount val="4"/>
              <c:pt idx="0">
                <c:v>42</c:v>
              </c:pt>
              <c:pt idx="1">
                <c:v>68</c:v>
              </c:pt>
              <c:pt idx="2">
                <c:v>55</c:v>
              </c:pt>
              <c:pt idx="3">
                <c:v>82</c:v>
              </c:pt>
            </c:numLit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axId val="48650112"/>
        <c:axId val="48672768"/>
      </c:barChart>
      <c:catAx>
        <c:axId val="48650112"/>
        <c:scaling>
          <c:orientation val="minMax"/>
        </c:scaling>
        <c:delete val="0"/>
        <c:axPos val="b"/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72768"/>
      </c:catAx>
      <c:valAx>
        <c:axId val="48672768"/>
        <c:scaling>
          <c:orientation val="minMax"/>
        </c:scaling>
        <c:delete val="0"/>
        <c:axPos val="l"/>
        <c:majorGridlines>
          <c:spPr>
            <a:ln xmlns:a="http://schemas.openxmlformats.org/drawingml/2006/main" w="9525">
              <a:solidFill>
                <a:srgbClr val="D7E1EE"/>
              </a:solidFill>
              <a:prstDash val="solid"/>
            </a:ln>
          </c:spPr>
        </c:majorGridlines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50112"/>
        <c:crossBetween val="between"/>
      </c:valAx>
    </c:plotArea>
    <c:plotVisOnly val="1"/>
  </c:chart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9B310D1B-4CFA-4584-B86C-7FA8B30B64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714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E42E2D4B-9A4C-4BD8-87B4-CFEBD5E523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6096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8CC8FF"/>
                </a:solidFill>
              </a:defRPr>
            </a:pPr>
            <a:r>
              <a:rPr sz="1050" b="1">
                <a:solidFill>
                  <a:srgbClr val="8CC8FF"/>
                </a:solidFill>
              </a:rPr>
              <a:t>عرض تقديمي قابل للتعديل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4BA2757B-FBE9-4589-B3BE-BCEE91322C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714500"/>
            <a:ext cx="9906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3450" b="1">
                <a:solidFill>
                  <a:srgbClr val="FFFFFF"/>
                </a:solidFill>
              </a:defRPr>
            </a:pPr>
            <a:r>
              <a:rPr sz="3450" b="1">
                <a:solidFill>
                  <a:srgbClr val="FFFFFF"/>
                </a:solidFill>
              </a:rPr>
              <a:t>عرض تقرير وسائل التواصل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8A87528A-9AD8-485C-99E9-2AF26DAC3D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714750"/>
            <a:ext cx="9906000" cy="809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575" b="0">
                <a:solidFill>
                  <a:srgbClr val="D8E7F8"/>
                </a:solidFill>
              </a:defRPr>
            </a:pPr>
            <a:r>
              <a:rPr sz="1575" b="0">
                <a:solidFill>
                  <a:srgbClr val="D8E7F8"/>
                </a:solidFill>
              </a:rPr>
              <a:t>هيكل عملي لاتخاذ قرارات واضحة وتواصل مهني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7775DB00-E2C7-4D04-A064-0161D72469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05500"/>
            <a:ext cx="4000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00" b="1">
                <a:solidFill>
                  <a:srgbClr val="FFFFFF"/>
                </a:solidFill>
              </a:defRPr>
            </a:pPr>
            <a:r>
              <a:rPr sz="1200" b="1">
                <a:solidFill>
                  <a:srgbClr val="FFFFFF"/>
                </a:solidFill>
              </a:rPr>
              <a:t>OFFICE TEMPLATES HUB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7B8736D8-3F72-48E4-A262-7DAF62D98C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0" y="5143500"/>
            <a:ext cx="1619250" cy="1047750"/>
          </a:xfrm>
          <a:prstGeom xmlns:a="http://schemas.openxmlformats.org/drawingml/2006/main" prst="roundRect">
            <a:avLst>
              <a:gd name="adj" fmla="val 14545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97480045-42D4-401E-A490-38B401C00A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58375" y="5400675"/>
            <a:ext cx="1333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100%</a:t>
            </a:r>
          </a:p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EDITABLE</a:t>
            </a:r>
          </a:p>
        </p:txBody>
      </p:sp>
    </p:spTree>
    <p:extLst>
      <p:ext uri="{BB962C8B-B14F-4D97-AF65-F5344CB8AC3E}">
        <p14:creationId xmlns:p14="http://schemas.microsoft.com/office/powerpoint/2010/main" val="1793797727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A012C707-4842-44E2-BC51-61A7DEB29C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الملخص التنفيذي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B3402C0D-8E66-41E4-A178-230AC56E00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02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DBFC7433-2ED5-4BAD-B5B9-778B4FBBDD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2484FC46-AEAB-4B97-B543-C8A3B1A871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قالب مجاني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07ACFD0B-3F86-4C04-B71C-E2D8B45154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81125"/>
            <a:ext cx="10668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500" b="0">
                <a:solidFill>
                  <a:srgbClr val="5F6B7A"/>
                </a:solidFill>
              </a:defRPr>
            </a:pPr>
            <a:r>
              <a:rPr sz="1500" b="0">
                <a:solidFill>
                  <a:srgbClr val="5F6B7A"/>
                </a:solidFill>
              </a:rPr>
              <a:t>استبدل المحتوى التجريبي بمعلوماتك. جميع النصوص والمخططات والأشكال قابلة للتعديل.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EFCCFFBC-418F-4F37-8463-2771C94E9F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CD4C5607-54F7-4649-9CA4-C1F25B778F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السياق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4442E694-81AB-48A2-87AE-73ADC118CF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أضف الوضع الحالي والفئة المستهدفة وسبب هذا العرض.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B93B6BD0-5B7D-4968-9183-80947C315F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EAF2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EFE85718-78FE-4BCB-9DBF-48DFDF81FD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الهدف الرئيسي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E6965771-27E5-4C94-9130-F07C94567A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حدّد النتيجة التي ينبغي أن يحققها هذا العرض.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2BDE2C72-EE8A-40B1-A2E7-FE9077C3EC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867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11E7123E-6EE9-48C6-A2C9-97B1202A17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القرار المطلوب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B56A71D1-D03A-4B50-86AB-2EC511B5CE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وضّح الاعتماد أو الاختيار أو الالتزام المطلوب.</a:t>
            </a:r>
          </a:p>
        </p:txBody>
      </p:sp>
    </p:spTree>
    <p:extLst>
      <p:ext uri="{BB962C8B-B14F-4D97-AF65-F5344CB8AC3E}">
        <p14:creationId xmlns:p14="http://schemas.microsoft.com/office/powerpoint/2010/main" val="410824649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D3AE597D-AD43-4374-9753-A4A364DC4B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الأهداف ومقاييس النجاح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56A9563C-4585-4E2D-9519-A503EE13A4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03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06259218-653D-4C3C-9D94-44E55C7C65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A926B642-561D-4E12-A71D-CF3F15F079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قالب مجاني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D2C4535C-92F3-4A89-AC74-9944AEA184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61925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01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DC47A6BD-76F7-416D-909F-7E1CE60111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161925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الهدف الرئيسي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570FDE20-761D-47CE-BC10-CEC5469AA6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204787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نتيجة محددة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63C9BCB8-644D-4A88-950C-0F8FDA4F22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80975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F4615F29-7E46-411B-89C1-C10E5314EA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000375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02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B1C7FDBA-4293-4ED5-8B1B-E777158C9A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000375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مقياس النجاح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83D9DD24-0D14-4FD1-ADEF-E57B72F991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429000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طريقة قياس التقدم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0080EEA9-13CB-4828-96CE-4AB9ED6B4F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190875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5E45502B-3504-4482-8B6E-634064C84D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38150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03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EA177F59-B20E-4786-A681-98C391EE68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38150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المسؤول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4C16C494-8A21-43B8-8629-F6A725AFAF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81012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الجهة المسؤولة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D198053E-4656-4D47-923B-D93705C6BE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457200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7A00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546796451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FFF8B8BC-0B22-4846-91B3-2EBC7410BC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الأدلة والرؤى الرئيسية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5B399490-04E0-445F-A31D-1BB168A700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04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463BDCC1-E853-48DD-BF39-8DE8ED67D7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E1B15BE4-D2E8-44BD-906C-20D3F0431A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قالب مجاني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2CF515A9-62BA-4BC9-830E-C40D2C3A22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3714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800" b="1">
                <a:solidFill>
                  <a:srgbClr val="2D6CDF"/>
                </a:solidFill>
              </a:defRPr>
            </a:pPr>
            <a:r>
              <a:rPr sz="1800" b="1">
                <a:solidFill>
                  <a:srgbClr val="2D6CDF"/>
                </a:solidFill>
              </a:rPr>
              <a:t>الرؤية الرئيسية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4231A23A-A711-4518-9DBF-E4A64BC3B6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952625"/>
            <a:ext cx="419100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0">
                <a:solidFill>
                  <a:srgbClr val="172033"/>
                </a:solidFill>
              </a:defRPr>
            </a:pPr>
            <a:r>
              <a:rPr sz="1650" b="0">
                <a:solidFill>
                  <a:srgbClr val="172033"/>
                </a:solidFill>
              </a:rPr>
              <a:t>لخّص أهم الأدلة واشرح سبب أهميتها.</a:t>
            </a:r>
          </a:p>
        </p:txBody>
      </p:sp>
      <p:graphicFrame>
        <p:nvGraphicFramePr>
          <p:cNvPr id="15" name="Chart"/>
          <p:cNvGraphicFramePr/>
          <p:nvPr/>
        </p:nvGraphicFramePr>
        <p:xfrm>
          <a:off xmlns:a="http://schemas.openxmlformats.org/drawingml/2006/main" x="5524500" y="1571625"/>
          <a:ext xmlns:a="http://schemas.openxmlformats.org/drawingml/2006/main" cx="5524500" cy="3429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fef459e190ee451a"/>
          </a:graphicData>
        </a:graphic>
      </p:graphicFrame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240930F3-B4ED-4657-858C-1F457C015E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0" y="5191125"/>
            <a:ext cx="5524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F6B7A"/>
                </a:solidFill>
              </a:defRPr>
            </a:pPr>
            <a:r>
              <a:rPr sz="1125" b="0">
                <a:solidFill>
                  <a:srgbClr val="5F6B7A"/>
                </a:solidFill>
              </a:rPr>
              <a:t>استبدل القيم التجريبية ببيانات موثوقة.</a:t>
            </a:r>
          </a:p>
        </p:txBody>
      </p:sp>
    </p:spTree>
    <p:extLst>
      <p:ext uri="{BB962C8B-B14F-4D97-AF65-F5344CB8AC3E}">
        <p14:creationId xmlns:p14="http://schemas.microsoft.com/office/powerpoint/2010/main" val="882679064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90413075-38CE-45C2-BDF3-7A6D22C144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المنهج والجدول الزمني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457FB882-09F7-4058-AF38-2FEFBDAAE2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05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C0071061-2D61-42C4-B070-321D0E4A16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FBAF5E62-28F5-49F6-A769-8BF17FB411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قالب مجاني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4FDF143B-96E3-45A2-B17B-58E66A91FA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336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332F4621-751B-4AC6-8BAE-5EF83CF22D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3BE71F68-F693-4AC8-82DA-B5FB94B67C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1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E95C47EE-998C-455A-A4F9-94D1E7B3B2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السياق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68B70A38-54BF-4746-BA77-38C84C97CA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0537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184CA849-A859-4E27-B34F-8589871F30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A962CBCE-001D-4B91-AEC2-8366690E05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2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96734391-2FC4-4809-B52F-190CE1E317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813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الأهداف ومقاييس النجاح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0947C614-A3CF-4F3F-9296-1C5BB8C644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771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B160A658-873E-4621-9626-26C9C0BB75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524F116D-8EA1-4E1A-AC56-AC4C52CB6A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3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16BB4F6F-CD97-4E39-B510-572AA40FFA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531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خطة العمل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FE3531EE-4576-44BF-AD3D-63B1C2F893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677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F00F151B-D42E-431D-9D0B-6022FAF8BF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FFFFFF"/>
                </a:solidFill>
              </a:defRPr>
            </a:pPr>
            <a:r>
              <a:rPr sz="2100" b="1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9D7D483B-A0E8-4ABC-9EF2-5B04271896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248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القرارات والخطوات التالية</a:t>
            </a:r>
          </a:p>
        </p:txBody>
      </p:sp>
    </p:spTree>
    <p:extLst>
      <p:ext uri="{BB962C8B-B14F-4D97-AF65-F5344CB8AC3E}">
        <p14:creationId xmlns:p14="http://schemas.microsoft.com/office/powerpoint/2010/main" val="1023388753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4B066759-A5E6-4412-9336-A2BA50641E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المخاطر والاستجابات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7F2479B9-EB04-4C48-BADB-DF13B34E3B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06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0470FCD5-8EB2-47A7-AF9B-5B7B47FE13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8A8EC71E-35B8-46B5-AEF6-11217C8686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قالب مجاني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BFF25DE1-1BF2-45D2-9795-41EE5A8F4C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571625"/>
            <a:ext cx="285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Risk / issue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7DE5A0A8-24F1-4838-BE6A-75722C31A6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1571625"/>
            <a:ext cx="2190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Impact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C67F67C4-A6EB-4150-9689-4DBA7720E6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571625"/>
            <a:ext cx="4762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Response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31BCA0C3-8EDE-423C-9007-C87E72EF3E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10572750" cy="619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2355B"/>
          </a:solidFill>
          <a:ln xmlns:a="http://schemas.openxmlformats.org/drawingml/2006/main" w="0">
            <a:solidFill>
              <a:srgbClr val="12355B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C080E6C4-8B47-43B6-8A4F-C153AA0AD7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14312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445360ED-0A2A-4126-A8A8-E843794C2B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38125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خطر أو قيد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B7F17C91-0B00-4E43-8C03-4860403D6F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238125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الأثر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9DBC5CE0-3162-405E-A609-669A47E255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238125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الاستجابة والمسؤول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6D98D510-CC6E-486F-B494-33492CA1D8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238500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2F6FB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D7BB3577-167B-49CE-B1AD-612CFDED4A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476625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اعتماد خارجي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C8F40993-3187-4E43-8162-CB2DCDF3AB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3476625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الأثر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3CFD3FF7-C638-42BC-9846-63EFC419C4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3476625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الاستجابة والمسؤول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3F8CCC6D-5C9A-4752-A542-DEA62AC337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3387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C2B232C2-7236-4B77-B055-5BFAA1BA80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57200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افتراض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B1F1FE2E-21C0-459D-9AD9-066C2FB95E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457200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الأثر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A3A43599-E4A8-4BC1-945D-9531A0AD30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457200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إجراء التحقق</a:t>
            </a:r>
          </a:p>
        </p:txBody>
      </p:sp>
    </p:spTree>
    <p:extLst>
      <p:ext uri="{BB962C8B-B14F-4D97-AF65-F5344CB8AC3E}">
        <p14:creationId xmlns:p14="http://schemas.microsoft.com/office/powerpoint/2010/main" val="1974741242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8004DF65-A8A9-4C60-A7D5-4CC567DA28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9334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3000" b="1">
                <a:solidFill>
                  <a:srgbClr val="FFFFFF"/>
                </a:solidFill>
              </a:defRPr>
            </a:pPr>
            <a:r>
              <a:rPr sz="3000" b="1">
                <a:solidFill>
                  <a:srgbClr val="FFFFFF"/>
                </a:solidFill>
              </a:rPr>
              <a:t>القرارات والخطوات التالية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54716DB7-36D1-4544-8986-672FC760B9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666875"/>
            <a:ext cx="4000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800" b="1">
                <a:solidFill>
                  <a:srgbClr val="8CC8FF"/>
                </a:solidFill>
              </a:defRPr>
            </a:pPr>
            <a:r>
              <a:rPr sz="1800" b="1">
                <a:solidFill>
                  <a:srgbClr val="8CC8FF"/>
                </a:solidFill>
              </a:rPr>
              <a:t>القرار المطلوب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CEF634A1-6817-4226-8483-5E05AF726D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190750"/>
            <a:ext cx="6477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875" b="0">
                <a:solidFill>
                  <a:srgbClr val="FFFFFF"/>
                </a:solidFill>
              </a:defRPr>
            </a:pPr>
            <a:r>
              <a:rPr sz="1875" b="0">
                <a:solidFill>
                  <a:srgbClr val="FFFFFF"/>
                </a:solidFill>
              </a:rPr>
              <a:t>اكتب القرار أو الاعتماد المطلوب بدقة.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97FDDF07-172A-4075-AF6A-85CE2D7E0D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2D6CDF"/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8F46054C-A855-4D48-8549-0937EF05E4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الإجراء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A216433B-ADC7-405B-B807-C7D7321E85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الإجراء التالي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BE9A02B6-9206-4281-A363-E49480D036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52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FBC886FC-A79F-4C1A-BA5E-03C336AC02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المسؤول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83EED769-4EA9-4D6E-AF4A-101D07168C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الاسم أو الدور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621EE531-5365-4C47-B25E-8019CEBA4D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81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EC4448AF-E31E-499E-BB6A-E2B10BDD2D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تاريخ الاستحقاق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7FB5C227-93EA-408C-9582-2F0ECEBD92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السنة-الشهر-اليوم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EACB476C-85EF-4B1D-A691-5D504667EC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53125"/>
            <a:ext cx="4572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جاهز للعرض</a:t>
            </a:r>
          </a:p>
        </p:txBody>
      </p:sp>
    </p:spTree>
    <p:extLst>
      <p:ext uri="{BB962C8B-B14F-4D97-AF65-F5344CB8AC3E}">
        <p14:creationId xmlns:p14="http://schemas.microsoft.com/office/powerpoint/2010/main" val="605451482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2026-09-07T07:21:51.7840000Z</dcterms:created>
  <dcterms:modified xsi:type="dcterms:W3CDTF">2026-09-07T07:21:51.7840000Z</dcterms:modified>
</coreProperties>
</file>