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1370d1e96694ec7" /><Relationship Type="http://schemas.openxmlformats.org/officeDocument/2006/relationships/extended-properties" Target="/docProps/app.xml" Id="Rf5434d2241cc41ac" /><Relationship Type="http://schemas.openxmlformats.org/officeDocument/2006/relationships/officeDocument" Target="/ppt/presentation.xml" Id="Rf1cdc836d06b4e5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4aa7a90ad8f4990"/>
  </p:sldMasterIdLst>
  <p:notesMasterIdLst>
    <p:notesMasterId xmlns:r="http://schemas.openxmlformats.org/officeDocument/2006/relationships" r:id="Rdb4982ae2f584fae"/>
  </p:notesMasterIdLst>
  <p:sldIdLst>
    <p:sldId xmlns:r="http://schemas.openxmlformats.org/officeDocument/2006/relationships" id="256" r:id="R9908d7bd686340d1"/>
    <p:sldId xmlns:r="http://schemas.openxmlformats.org/officeDocument/2006/relationships" id="257" r:id="R5a491ce23d4b4f27"/>
    <p:sldId xmlns:r="http://schemas.openxmlformats.org/officeDocument/2006/relationships" id="258" r:id="Rfb6b0f7f8d4043a4"/>
    <p:sldId xmlns:r="http://schemas.openxmlformats.org/officeDocument/2006/relationships" id="259" r:id="R0860a744549f4f16"/>
    <p:sldId xmlns:r="http://schemas.openxmlformats.org/officeDocument/2006/relationships" id="260" r:id="R59c606e9629d4da3"/>
    <p:sldId xmlns:r="http://schemas.openxmlformats.org/officeDocument/2006/relationships" id="261" r:id="R567d6d77f6ea4b95"/>
    <p:sldId xmlns:r="http://schemas.openxmlformats.org/officeDocument/2006/relationships" id="262" r:id="R769b8c2f7a9a40a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5fdae1bbae444ba" /><Relationship Type="http://schemas.openxmlformats.org/officeDocument/2006/relationships/slideMaster" Target="/ppt/slideMasters/slideMaster1.xml" Id="R04aa7a90ad8f4990" /><Relationship Type="http://schemas.openxmlformats.org/officeDocument/2006/relationships/notesMaster" Target="/ppt/notesMasters/notesMaster1.xml" Id="Rdb4982ae2f584fae" /><Relationship Type="http://schemas.openxmlformats.org/officeDocument/2006/relationships/presProps" Target="/ppt/presProps.xml" Id="R54dbb15efc4a4882" /><Relationship Type="http://schemas.openxmlformats.org/officeDocument/2006/relationships/tableStyles" Target="/ppt/tableStyles.xml" Id="R66fa30f862724701" /><Relationship Type="http://schemas.openxmlformats.org/officeDocument/2006/relationships/slide" Target="/ppt/slides/slide1.xml" Id="R9908d7bd686340d1" /><Relationship Type="http://schemas.openxmlformats.org/officeDocument/2006/relationships/slide" Target="/ppt/slides/slide2.xml" Id="R5a491ce23d4b4f27" /><Relationship Type="http://schemas.openxmlformats.org/officeDocument/2006/relationships/slide" Target="/ppt/slides/slide3.xml" Id="Rfb6b0f7f8d4043a4" /><Relationship Type="http://schemas.openxmlformats.org/officeDocument/2006/relationships/slide" Target="/ppt/slides/slide4.xml" Id="R0860a744549f4f16" /><Relationship Type="http://schemas.openxmlformats.org/officeDocument/2006/relationships/slide" Target="/ppt/slides/slide5.xml" Id="R59c606e9629d4da3" /><Relationship Type="http://schemas.openxmlformats.org/officeDocument/2006/relationships/slide" Target="/ppt/slides/slide6.xml" Id="R567d6d77f6ea4b95" /><Relationship Type="http://schemas.openxmlformats.org/officeDocument/2006/relationships/slide" Target="/ppt/slides/slide7.xml" Id="R769b8c2f7a9a40a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ae09111b09444c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4ba6f6ebfe84560" /><Relationship Type="http://schemas.openxmlformats.org/officeDocument/2006/relationships/notesMaster" Target="/ppt/notesMasters/notesMaster1.xml" Id="R8e497ca01b794a8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05102354c4c4d08" /><Relationship Type="http://schemas.openxmlformats.org/officeDocument/2006/relationships/notesMaster" Target="/ppt/notesMasters/notesMaster1.xml" Id="R0abac8ee03e545d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fa0d5041a5c4621" /><Relationship Type="http://schemas.openxmlformats.org/officeDocument/2006/relationships/notesMaster" Target="/ppt/notesMasters/notesMaster1.xml" Id="Rbb40755b4f7944f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a65be700df8438b" /><Relationship Type="http://schemas.openxmlformats.org/officeDocument/2006/relationships/notesMaster" Target="/ppt/notesMasters/notesMaster1.xml" Id="R00212875fb6648c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438f4a4434a405e" /><Relationship Type="http://schemas.openxmlformats.org/officeDocument/2006/relationships/notesMaster" Target="/ppt/notesMasters/notesMaster1.xml" Id="Rf900d33441c949e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4e5a3fcb964476f" /><Relationship Type="http://schemas.openxmlformats.org/officeDocument/2006/relationships/notesMaster" Target="/ppt/notesMasters/notesMaster1.xml" Id="R8d5ab72dad2446b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da96e0e3d964d9f" /><Relationship Type="http://schemas.openxmlformats.org/officeDocument/2006/relationships/notesMaster" Target="/ppt/notesMasters/notesMaster1.xml" Id="R30eabc50aa7549a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82083efe7dc47b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311876d18c348e2" /><Relationship Type="http://schemas.openxmlformats.org/officeDocument/2006/relationships/slideLayout" Target="/ppt/slideLayouts/slideLayout1.xml" Id="R31b11309e43d441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1b11309e43d441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427eadbc5e493f" /><Relationship Type="http://schemas.openxmlformats.org/officeDocument/2006/relationships/notesSlide" Target="/ppt/notesSlides/notesSlide1.xml" Id="R84f71617a10045d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01b16cbdd14508" /><Relationship Type="http://schemas.openxmlformats.org/officeDocument/2006/relationships/notesSlide" Target="/ppt/notesSlides/notesSlide2.xml" Id="R8f7a73b6f7df491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c70a7c6d7344c4" /><Relationship Type="http://schemas.openxmlformats.org/officeDocument/2006/relationships/notesSlide" Target="/ppt/notesSlides/notesSlide3.xml" Id="R48466910f13f4d6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b8f0c73f0b4da3" /><Relationship Type="http://schemas.openxmlformats.org/officeDocument/2006/relationships/chart" Target="/ppt/slides/charts/chart1.xml" Id="R71a560a983f74b8f" /><Relationship Type="http://schemas.openxmlformats.org/officeDocument/2006/relationships/notesSlide" Target="/ppt/notesSlides/notesSlide4.xml" Id="R18ad1697037f45a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81f2d5859d474e" /><Relationship Type="http://schemas.openxmlformats.org/officeDocument/2006/relationships/notesSlide" Target="/ppt/notesSlides/notesSlide5.xml" Id="R7cc5bc2f878943c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23b30527ba434f" /><Relationship Type="http://schemas.openxmlformats.org/officeDocument/2006/relationships/notesSlide" Target="/ppt/notesSlides/notesSlide6.xml" Id="Rfd1b41b1847343d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4b15d0501b4382" /><Relationship Type="http://schemas.openxmlformats.org/officeDocument/2006/relationships/notesSlide" Target="/ppt/notesSlides/notesSlide7.xml" Id="Rfe3b35df114946c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E9EDDC4-17C3-400C-9F69-C755BD127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C1A55A3-F4F6-4841-8742-A4966B9F2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05A789-00C2-476F-B258-6C3B937D8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Sales Proposal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F98E93-3080-4005-A85B-7335DD2D5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5DD26C-5A90-46B6-9259-21764E4DA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051C85E-1767-47BE-8F00-A35D5C8BA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4C09C82-05DB-49BD-BABD-29DBCCB4E9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4100429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DFE4B82-8EC2-46E5-A012-CC7430E3E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64C73E7-1710-4AE1-BFB2-7ADFC9110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0D61B0-DC92-4939-BE09-9D301B0B2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B24E1CE-A816-477B-BEEC-FCEF2D359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C9B1812-A17D-42EC-A64A-F95C068A56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426324-B0C3-476B-AE37-0C214E64A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DBFCE29-FE01-43AD-88E1-591D2602C2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1D9F257-77C3-4C72-BE25-DC5812441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123785-3156-4694-84B3-DBE8F36F9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B7EE7E-0FCE-474B-81A7-6DFFF88C42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93E6AB9-AA58-4B06-B4F9-09CBDC7E56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761DDC5-EF47-4948-8869-C413B1FAF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ED25C4B-73B2-40DE-BF2A-CB38EE816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9A7A5E-E417-411A-8077-D8587B7D3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10376521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64D3B1C-6BE9-447C-AAC0-1B57374A6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EEEBEB4-06E4-4D8E-BAD3-AAD431F70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A82ED90-2F29-444D-A52D-FEEC790F0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F8470C-8EB4-441B-8F86-0572DE4BE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F161DB7-B9FA-48C2-8E6F-1305D8054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C5C49A-B269-4C11-9477-FD20505B5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F239DED-FBC9-4249-B232-2593A5B5A8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79A622B-40C5-4FA5-9447-8F03D57CE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30CF6F6-FDD4-431C-A430-26FE9DFCB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76240F2-8156-442B-9CDE-2B445B9B7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BA760C7-F4F2-452F-9640-603E1FBBD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8D195B5-D5ED-431D-B5A6-F563A21D2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7000065-B1EA-4654-8AE2-5D1C04CDF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59E2B11-A90B-496A-9F0E-D2C9FCF29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96D6FE-BD2D-42AF-9F83-D38DDF151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FFF61B9-4B0E-4C37-99F0-57008075A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4306801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82B96BA-56D3-4161-8E00-B2FA4FA03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9C8B19C-9C65-41B6-9C82-8F5084BCF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4973941-557E-4233-B346-C4A05B078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496365-9E8B-48ED-9221-87051966E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4EA6291-3806-45B2-8C0F-A3BEE3AD4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2F5BE8-5334-4FD8-A585-5FE2E0899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1a560a983f74b8f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BFA425-76CD-4470-A4BC-58CC4FF33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35158536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99ACECD-D646-4BF9-A7D0-4BB237276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B550F76-3A3E-4BC4-89E1-F2AD26CEB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8293D1D-AC93-4C3F-AA2E-3CCC36CF0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2EEB3DD-0CF5-4E38-8391-4D9FA6D58D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26EE12-536C-4016-BE7C-FEEB2C52F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06025E-5024-4BC4-96A9-0CCE2A0F7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82450BE-9947-4DB4-8998-3C1F481A3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F37C99-7C1C-42FA-8CD5-CE6A29128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C11378C-B48A-4F6A-AF62-3053D5500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5FAF9B4-7B62-45AE-9A17-A053F6512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981930F-5BD5-4527-BFD8-437BE2F2E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CF983F1-461F-42C4-85BB-F22F709B1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8609148-4658-4876-882B-B0C8FC625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82E0CED-FB46-4DB2-8A7B-981A85DE8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D2B5AC5-0C42-4329-9820-ED79B6068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EBA6581-DF9C-4647-A8A8-BD3C7A04C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D404853-C7D0-40B7-9D6A-889CADF34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D446B37-68A0-4B64-9E5B-4D979EAD0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5E4CB0A-1798-40E5-8D61-044045506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63092597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04DD0EC-552F-4184-87D0-AE9A740E2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DB75196-FB46-49C7-9F83-E0C108E94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C26E95D-D2C5-4F49-A927-238C3D8B1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5F76FD-8321-41D5-8D93-89E00D4C0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A53E05F-BF1D-4C23-BD60-7B7D55323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66B695E-5B3D-434E-BC54-F119E7DCF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B75C0C4-FEA6-408D-87A2-B6126C3B2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7D11BC6-8D03-409A-AD61-29615D9F3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2FF4950-CBFB-4445-8BAD-8DC7D4599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D1ED746-D1FA-4027-B57E-BBD88B6C2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1ADF51-FEA9-4AA4-A41C-0C532E514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CD024B5-BA64-4286-9F75-A2B4319B5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1C5F667-08C4-4B7E-A968-31AE9ED19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D9A7358-1ACD-4898-9603-6B1104264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C12ABEF-F1FD-4EEC-8EB9-813734617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F65415-AAFB-4896-B1E7-AE8CB92EF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0697E8E-088C-457E-AE60-4754E9672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A90AED-00B4-4C6E-9B19-0968EAE84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F9E565B-77BF-400D-B94F-A1117C375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7AEDA6C-5D52-4C24-8D34-1EFF18D34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95786880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0876E46-9677-46B6-893E-0C22FED4AE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200D52C-21F0-4CFC-9A7F-83143EAB9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7487E8-CE16-43E4-A8E1-E35CBD029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004FF82-DAEA-4D39-9C94-B6407D408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8E3BF9-EFED-4194-9868-5A2989D34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182786C-D920-4B58-A410-D1117F503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18974A1-4264-402D-84DB-F6E2CB11C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4D7D88-F809-4D80-8591-BE4436B61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227E435-0029-4193-9514-5346F44C4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7C6CA59-4425-415C-BC34-9EEF89C95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3B460F5-8C17-4063-8134-3A9436B3F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DF06FC8-3740-4715-A269-286A5798A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6D13996-0AEF-42C9-9278-8FCBF291F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15708241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2026-09-07T07:21:48.7130000Z</dcterms:created>
  <dcterms:modified xsi:type="dcterms:W3CDTF">2026-09-07T07:21:48.7130000Z</dcterms:modified>
</coreProperties>
</file>