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cf5362cd75d740c7" /><Relationship Type="http://schemas.openxmlformats.org/officeDocument/2006/relationships/extended-properties" Target="/docProps/app.xml" Id="Rd703e55f745c498f" /><Relationship Type="http://schemas.openxmlformats.org/officeDocument/2006/relationships/officeDocument" Target="/ppt/presentation.xml" Id="R420855d4ec0044e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e194f4a89c904c9e"/>
  </p:sldMasterIdLst>
  <p:notesMasterIdLst>
    <p:notesMasterId xmlns:r="http://schemas.openxmlformats.org/officeDocument/2006/relationships" r:id="R308b58dcc8244f6f"/>
  </p:notesMasterIdLst>
  <p:sldIdLst>
    <p:sldId xmlns:r="http://schemas.openxmlformats.org/officeDocument/2006/relationships" id="256" r:id="Rc2c6a4044444438a"/>
    <p:sldId xmlns:r="http://schemas.openxmlformats.org/officeDocument/2006/relationships" id="257" r:id="Rd6f51fef3f524acb"/>
    <p:sldId xmlns:r="http://schemas.openxmlformats.org/officeDocument/2006/relationships" id="258" r:id="Rfff4b2795ff24beb"/>
    <p:sldId xmlns:r="http://schemas.openxmlformats.org/officeDocument/2006/relationships" id="259" r:id="R6fc49ca3b6274072"/>
    <p:sldId xmlns:r="http://schemas.openxmlformats.org/officeDocument/2006/relationships" id="260" r:id="Ra6597c714bb74451"/>
    <p:sldId xmlns:r="http://schemas.openxmlformats.org/officeDocument/2006/relationships" id="261" r:id="R1a547ad6d69f418a"/>
    <p:sldId xmlns:r="http://schemas.openxmlformats.org/officeDocument/2006/relationships" id="262" r:id="Ra8b245c5e6504c59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a281a25c4d98418a" /><Relationship Type="http://schemas.openxmlformats.org/officeDocument/2006/relationships/slideMaster" Target="/ppt/slideMasters/slideMaster1.xml" Id="Re194f4a89c904c9e" /><Relationship Type="http://schemas.openxmlformats.org/officeDocument/2006/relationships/notesMaster" Target="/ppt/notesMasters/notesMaster1.xml" Id="R308b58dcc8244f6f" /><Relationship Type="http://schemas.openxmlformats.org/officeDocument/2006/relationships/presProps" Target="/ppt/presProps.xml" Id="Ra0ae4ae028e14be6" /><Relationship Type="http://schemas.openxmlformats.org/officeDocument/2006/relationships/tableStyles" Target="/ppt/tableStyles.xml" Id="Rcdaf7a55fe5a4a9a" /><Relationship Type="http://schemas.openxmlformats.org/officeDocument/2006/relationships/slide" Target="/ppt/slides/slide1.xml" Id="Rc2c6a4044444438a" /><Relationship Type="http://schemas.openxmlformats.org/officeDocument/2006/relationships/slide" Target="/ppt/slides/slide2.xml" Id="Rd6f51fef3f524acb" /><Relationship Type="http://schemas.openxmlformats.org/officeDocument/2006/relationships/slide" Target="/ppt/slides/slide3.xml" Id="Rfff4b2795ff24beb" /><Relationship Type="http://schemas.openxmlformats.org/officeDocument/2006/relationships/slide" Target="/ppt/slides/slide4.xml" Id="R6fc49ca3b6274072" /><Relationship Type="http://schemas.openxmlformats.org/officeDocument/2006/relationships/slide" Target="/ppt/slides/slide5.xml" Id="Ra6597c714bb74451" /><Relationship Type="http://schemas.openxmlformats.org/officeDocument/2006/relationships/slide" Target="/ppt/slides/slide6.xml" Id="R1a547ad6d69f418a" /><Relationship Type="http://schemas.openxmlformats.org/officeDocument/2006/relationships/slide" Target="/ppt/slides/slide7.xml" Id="Ra8b245c5e6504c59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907dbe0ffc624f4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4f1b3444be043e4" /><Relationship Type="http://schemas.openxmlformats.org/officeDocument/2006/relationships/notesMaster" Target="/ppt/notesMasters/notesMaster1.xml" Id="R3dcafd1b277e498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58a4d1d47d64d9c" /><Relationship Type="http://schemas.openxmlformats.org/officeDocument/2006/relationships/notesMaster" Target="/ppt/notesMasters/notesMaster1.xml" Id="Rd99138e81d0d4f2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117856f72e54a8b" /><Relationship Type="http://schemas.openxmlformats.org/officeDocument/2006/relationships/notesMaster" Target="/ppt/notesMasters/notesMaster1.xml" Id="R861b485cd55f4b0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c2967f04cb44d1a" /><Relationship Type="http://schemas.openxmlformats.org/officeDocument/2006/relationships/notesMaster" Target="/ppt/notesMasters/notesMaster1.xml" Id="Rd9731db05baf427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e81fe7b2746478e" /><Relationship Type="http://schemas.openxmlformats.org/officeDocument/2006/relationships/notesMaster" Target="/ppt/notesMasters/notesMaster1.xml" Id="R5f271492e6594bc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3c10cdf70254369" /><Relationship Type="http://schemas.openxmlformats.org/officeDocument/2006/relationships/notesMaster" Target="/ppt/notesMasters/notesMaster1.xml" Id="R619ea5c1fdfa4ad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42b723e6ca64f52" /><Relationship Type="http://schemas.openxmlformats.org/officeDocument/2006/relationships/notesMaster" Target="/ppt/notesMasters/notesMaster1.xml" Id="Rde46dd1af6f64ca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556e2102bb24894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3e98e590e5664902" /><Relationship Type="http://schemas.openxmlformats.org/officeDocument/2006/relationships/slideLayout" Target="/ppt/slideLayouts/slideLayout1.xml" Id="Rebb3569fa3434eb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bb3569fa3434eb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33218aec6a4ab0" /><Relationship Type="http://schemas.openxmlformats.org/officeDocument/2006/relationships/notesSlide" Target="/ppt/notesSlides/notesSlide1.xml" Id="Rec8120c4c992405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4de7317aeb41bd" /><Relationship Type="http://schemas.openxmlformats.org/officeDocument/2006/relationships/notesSlide" Target="/ppt/notesSlides/notesSlide2.xml" Id="Rc8764d87f4cd48f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a2b51606f3468e" /><Relationship Type="http://schemas.openxmlformats.org/officeDocument/2006/relationships/notesSlide" Target="/ppt/notesSlides/notesSlide3.xml" Id="R7ade5fb4b96343e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46e17e7d894e95" /><Relationship Type="http://schemas.openxmlformats.org/officeDocument/2006/relationships/chart" Target="/ppt/slides/charts/chart1.xml" Id="R071562700c6241ab" /><Relationship Type="http://schemas.openxmlformats.org/officeDocument/2006/relationships/notesSlide" Target="/ppt/notesSlides/notesSlide4.xml" Id="R50ca0e10fc484c3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d8e777f35da4aed" /><Relationship Type="http://schemas.openxmlformats.org/officeDocument/2006/relationships/notesSlide" Target="/ppt/notesSlides/notesSlide5.xml" Id="Rdab4dbdcb7ad48d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c232b9161f4efc" /><Relationship Type="http://schemas.openxmlformats.org/officeDocument/2006/relationships/notesSlide" Target="/ppt/notesSlides/notesSlide6.xml" Id="Rc79d84c03c214b8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0d63da1d984b65" /><Relationship Type="http://schemas.openxmlformats.org/officeDocument/2006/relationships/notesSlide" Target="/ppt/notesSlides/notesSlide7.xml" Id="R3c8f90f956e24f40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A7A698D-8241-4697-A52D-04FEE650B8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8F02388-A4E3-478E-B3FE-602AD37D37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3206524-307A-48B1-BED2-290C8BF1AC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de propuesta de ventas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E6F6147-3273-4E9E-AAD0-360C60AE5A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6E4A77E-4EFC-42D1-BF7A-D13C07F00E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48ED53A-62F7-4C1C-8BA0-BD3819D5AE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F1B5E9E-1BF4-4A12-AFA0-9FA447EB43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37293705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0CB593E-69D7-42E2-9131-12CC085604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A3CF7F9-5D9C-44C9-A845-65AB2A79C0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C9950EB-A707-4AD2-8A52-1F274C66A6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D415CD4-4BC5-41F3-9BE4-4338872DDD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EF2AFE8-F8D6-4B8C-9699-A274EDE52F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D0C1C59-A73F-4298-8207-6310182A81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B0AB4BB-3B03-49EF-928F-10E19D19E7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9436C9B-B478-4903-9DFA-749BBCCA22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DEA87C0-FEFA-4194-B34D-BDC5803BB4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1BDD0CF-3225-4772-B568-126FDCB277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38E00F0-3711-48C0-A531-231FD57242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A742853-20A0-4176-95E6-DFEA64B347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4D196CC-31DE-4B99-9AD1-73BC3E50E0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8298A2E-6F9B-49E6-9E1E-46938FFC4C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43765426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80D4511-D67C-470B-A791-3334D5C4D3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3AB0FC7-41F2-4FB6-AB20-D2ED023166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F526E3C-D4FD-4050-B366-C59C61F13F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88E4A0E-13E2-4BC9-83E6-B2EF1CD330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3ACB818-0EFC-4C7C-81D9-D39003D2D0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7F55BC1-CAD9-459A-B5AA-7309F8390D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BF2CEEE-C454-46F7-9D59-853CE8E95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2E35C6B-9356-4D73-97ED-56B5093367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9EA5141-09E6-45CA-80C0-06A26B7861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13ECFF9-CCE0-4CBF-B5ED-C783A3476B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6E4F455-2591-4E5A-8A69-20EA92CCF0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8D518AD-4C06-4E4C-926A-3DB0B5E37B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E30B845-B7DD-434F-A2BD-8B09E28EF3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7AD0D24-787D-4548-AC72-0175BBC9D4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D2B0A8F-B165-4A8E-AF20-0A76C54524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279481F-8BB8-4E04-B1A0-D4963314F3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69003130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7B2D499-7B6E-49CA-BD15-B5B8DF6123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BF8455A-CFEE-412A-95FC-DB67ABC3EF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B01969F-A76B-4C00-94DE-3592B83229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AF3E7FF-DEAC-4E7A-BF23-F29B184A2A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6C87E5E-F65D-4409-AC77-D1DAFDC155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4D692FD-1CE9-4070-9561-847BA21840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71562700c6241ab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B0CB1EB-94BC-4B08-B5A5-C1E51C6E63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213396597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A89940E-0B5D-4AFB-A907-AA8EDCA4EC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EDB73EC-2BC7-40AB-938C-AEB11F22AC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0BA6AE9-1D44-429A-9CDE-515E7A1D53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CF13041-63A2-4C15-B64E-4417DE3DD7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9BB25F8-CE54-4203-9B22-4394A2AE7E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CA4E73E-4725-4E11-9281-D612BAEC99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C56EBAD-7866-484D-851C-3C0E900DAC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A3452D5-12C5-4D95-A1E5-D5BF4AEDFB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9CAA9FA-52D2-4BC1-A009-96E6F0BEFC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A1A8B46-6F91-48B6-88DC-D26D0185CE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E45446F-27E1-43C4-9C46-294F663006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56204D5-8030-408C-9130-451C60F7F0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9779D2F-FB72-4060-A454-4B24BE0E05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3F68C37-2A1F-4E0D-B646-38D32C928A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0BFA2AF-5F55-4A8F-ABFE-69EF0E9978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F1E788D-C052-4E52-B510-DB85A25799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97B8108-A362-4168-BF7E-2586043B2E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2077B2D-1E3A-4DB3-9028-169066C0DC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63B7E7C-F413-4C0A-8914-A1BAB3ED0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70746213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EADC42A-0F28-4027-B92A-3A73D830FF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448CC6D-89C8-4FB4-9D08-4164CE445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B976478-F67F-4690-9EAF-C6098DC0D7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A327131-ACE3-43D6-A0CC-4CCF903079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30B684D-509E-49B1-BAB6-FBB9C5138E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475D4CA-DD44-4722-96BA-F30EE41430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1E57B34-17FF-4053-948C-AE9D6E8D8A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D83E0EC-0665-4AEE-809F-D60B278AD7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EC247C9-09DB-4F4D-AE5F-72668FA4F6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DB2180B-6662-427B-93B1-B4DD1C6D2C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1CDF5DE-884A-4C7E-AFF1-302D8446F1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F993A39-570B-494D-8786-5166F970E0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E3264A4-7997-4924-B8F8-B56759F5B1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3ACFF73-BF6D-456F-AB88-37A4F7AC41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6FB6807-9B6F-4D82-945C-DDC64E7CF6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6BFF7EF-12DE-40BA-86CD-7E6510D143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0316577-D3E8-4E65-8DEE-FE54991FA0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5733DB7-59CD-4E91-8748-1E24A135A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C1CBB31-9E26-454B-8597-8FA4797762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D25A79C-5491-4659-A418-770800F8F8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76720126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EF093CB-F9E8-4D3D-BE51-52F16DE314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00EB4D5-4E7D-429E-9657-C45C241835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A0185F5-D250-49D7-B9F6-ACC258D313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D849765-2573-4DB5-9F02-60CCA8D49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9063CF7-ABC8-4011-B316-555602D6DF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38F614B-DEEA-4189-B039-CF7FDD5FB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3D01725-685C-4C02-89EA-8D8A4FC421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70B7E71-9E4F-4463-9284-3D356308C3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2F60464-DC10-400F-8122-E2E632F709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60B2CB5-CB11-4747-9300-483F4BC95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29B59F1-E435-4F05-BAF3-D36FC12FDA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5BE755F-F178-4A2D-AA16-6FFFDE08C0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84A925B-F117-4EC1-97AE-6CC816367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47607199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2026-09-07T07:21:49.3090000Z</dcterms:created>
  <dcterms:modified xsi:type="dcterms:W3CDTF">2026-09-07T07:21:49.3090000Z</dcterms:modified>
</coreProperties>
</file>