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f1dae5623cc4642" /><Relationship Type="http://schemas.openxmlformats.org/officeDocument/2006/relationships/extended-properties" Target="/docProps/app.xml" Id="Rf19719a0d5ab4831" /><Relationship Type="http://schemas.openxmlformats.org/officeDocument/2006/relationships/officeDocument" Target="/ppt/presentation.xml" Id="Rc2d020031d824ad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147f9944182412e"/>
  </p:sldMasterIdLst>
  <p:notesMasterIdLst>
    <p:notesMasterId xmlns:r="http://schemas.openxmlformats.org/officeDocument/2006/relationships" r:id="R4f56315bc9d64ef8"/>
  </p:notesMasterIdLst>
  <p:sldIdLst>
    <p:sldId xmlns:r="http://schemas.openxmlformats.org/officeDocument/2006/relationships" id="256" r:id="Rf829c43cd7d249b5"/>
    <p:sldId xmlns:r="http://schemas.openxmlformats.org/officeDocument/2006/relationships" id="257" r:id="Rc1217ff03eef4e4b"/>
    <p:sldId xmlns:r="http://schemas.openxmlformats.org/officeDocument/2006/relationships" id="258" r:id="R98099c42e2894919"/>
    <p:sldId xmlns:r="http://schemas.openxmlformats.org/officeDocument/2006/relationships" id="259" r:id="Rf3c5df06abb04ee7"/>
    <p:sldId xmlns:r="http://schemas.openxmlformats.org/officeDocument/2006/relationships" id="260" r:id="Rf64a294a97c64b79"/>
    <p:sldId xmlns:r="http://schemas.openxmlformats.org/officeDocument/2006/relationships" id="261" r:id="R2ef0327a01bc42ec"/>
    <p:sldId xmlns:r="http://schemas.openxmlformats.org/officeDocument/2006/relationships" id="262" r:id="Rda9da5f6724340a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93b65808826413b" /><Relationship Type="http://schemas.openxmlformats.org/officeDocument/2006/relationships/slideMaster" Target="/ppt/slideMasters/slideMaster1.xml" Id="Ra147f9944182412e" /><Relationship Type="http://schemas.openxmlformats.org/officeDocument/2006/relationships/notesMaster" Target="/ppt/notesMasters/notesMaster1.xml" Id="R4f56315bc9d64ef8" /><Relationship Type="http://schemas.openxmlformats.org/officeDocument/2006/relationships/presProps" Target="/ppt/presProps.xml" Id="R7a2ca648aa2c4599" /><Relationship Type="http://schemas.openxmlformats.org/officeDocument/2006/relationships/tableStyles" Target="/ppt/tableStyles.xml" Id="R2b8efa54c5a243ec" /><Relationship Type="http://schemas.openxmlformats.org/officeDocument/2006/relationships/slide" Target="/ppt/slides/slide1.xml" Id="Rf829c43cd7d249b5" /><Relationship Type="http://schemas.openxmlformats.org/officeDocument/2006/relationships/slide" Target="/ppt/slides/slide2.xml" Id="Rc1217ff03eef4e4b" /><Relationship Type="http://schemas.openxmlformats.org/officeDocument/2006/relationships/slide" Target="/ppt/slides/slide3.xml" Id="R98099c42e2894919" /><Relationship Type="http://schemas.openxmlformats.org/officeDocument/2006/relationships/slide" Target="/ppt/slides/slide4.xml" Id="Rf3c5df06abb04ee7" /><Relationship Type="http://schemas.openxmlformats.org/officeDocument/2006/relationships/slide" Target="/ppt/slides/slide5.xml" Id="Rf64a294a97c64b79" /><Relationship Type="http://schemas.openxmlformats.org/officeDocument/2006/relationships/slide" Target="/ppt/slides/slide6.xml" Id="R2ef0327a01bc42ec" /><Relationship Type="http://schemas.openxmlformats.org/officeDocument/2006/relationships/slide" Target="/ppt/slides/slide7.xml" Id="Rda9da5f6724340a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9916eacbb174d2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80ba0e08d234081" /><Relationship Type="http://schemas.openxmlformats.org/officeDocument/2006/relationships/notesMaster" Target="/ppt/notesMasters/notesMaster1.xml" Id="R1b2a03edbf34486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6ae4108a98a49ef" /><Relationship Type="http://schemas.openxmlformats.org/officeDocument/2006/relationships/notesMaster" Target="/ppt/notesMasters/notesMaster1.xml" Id="Raa8c0f0a405f4d8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f790d1eb6af42d3" /><Relationship Type="http://schemas.openxmlformats.org/officeDocument/2006/relationships/notesMaster" Target="/ppt/notesMasters/notesMaster1.xml" Id="Rb2432473f27f46e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c02b26260904481" /><Relationship Type="http://schemas.openxmlformats.org/officeDocument/2006/relationships/notesMaster" Target="/ppt/notesMasters/notesMaster1.xml" Id="R45789d08413a41d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b638c4c5b454736" /><Relationship Type="http://schemas.openxmlformats.org/officeDocument/2006/relationships/notesMaster" Target="/ppt/notesMasters/notesMaster1.xml" Id="Rb3e872a76e4a46d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57ba324f74e45be" /><Relationship Type="http://schemas.openxmlformats.org/officeDocument/2006/relationships/notesMaster" Target="/ppt/notesMasters/notesMaster1.xml" Id="R2c0977a061974b7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614ca935a3642b4" /><Relationship Type="http://schemas.openxmlformats.org/officeDocument/2006/relationships/notesMaster" Target="/ppt/notesMasters/notesMaster1.xml" Id="R77f1c08e9d97441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ecabdd50ed6475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b36d39952df4da4" /><Relationship Type="http://schemas.openxmlformats.org/officeDocument/2006/relationships/slideLayout" Target="/ppt/slideLayouts/slideLayout1.xml" Id="Rf1c721c1437845a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1c721c1437845a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a5844c7d894c03" /><Relationship Type="http://schemas.openxmlformats.org/officeDocument/2006/relationships/notesSlide" Target="/ppt/notesSlides/notesSlide1.xml" Id="R23bbe42f2ba5499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ddb00e87dc4fb3" /><Relationship Type="http://schemas.openxmlformats.org/officeDocument/2006/relationships/notesSlide" Target="/ppt/notesSlides/notesSlide2.xml" Id="Rbe061f72b9ab424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e27c1d91d24803" /><Relationship Type="http://schemas.openxmlformats.org/officeDocument/2006/relationships/notesSlide" Target="/ppt/notesSlides/notesSlide3.xml" Id="Re9e686bd21cd4ac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cfe6453f5446b6" /><Relationship Type="http://schemas.openxmlformats.org/officeDocument/2006/relationships/chart" Target="/ppt/slides/charts/chart1.xml" Id="R90754872e2434ade" /><Relationship Type="http://schemas.openxmlformats.org/officeDocument/2006/relationships/notesSlide" Target="/ppt/notesSlides/notesSlide4.xml" Id="R2391c7c553d54a4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f28323d12d4dad" /><Relationship Type="http://schemas.openxmlformats.org/officeDocument/2006/relationships/notesSlide" Target="/ppt/notesSlides/notesSlide5.xml" Id="R27704994d54b492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6c408cdcd84dc9" /><Relationship Type="http://schemas.openxmlformats.org/officeDocument/2006/relationships/notesSlide" Target="/ppt/notesSlides/notesSlide6.xml" Id="Rdbde3f0090ff408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c74a5f5f594e5f" /><Relationship Type="http://schemas.openxmlformats.org/officeDocument/2006/relationships/notesSlide" Target="/ppt/notesSlides/notesSlide7.xml" Id="Reed37762bd8e491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B82F079-F738-43E1-A195-E4FB807AB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83A789E-7AAA-4199-A7AC-998096A8F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8F2EE1-453C-46B8-877B-1732ABDCF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مقترح مبيعات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110D13-C53C-4021-AE33-3FC36B6EA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79A4E1-A177-4D53-97BF-7850B1F81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0FE0C3-B43F-4ECE-B569-68B652BEF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601EDAD-4934-4062-9F37-C170CD0A7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05973404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811C67-A4C7-4E35-8DE7-34707457A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CAB6EA-66AF-4F11-A646-BAEBE8097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9DBEAF-F8AE-4393-8D8F-BABE66B09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709C4E-6E4F-4DC0-ADF1-439F85412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844815A-1BAE-4217-8C15-0BF4E8C39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979038D-0969-4616-9E82-47AC841D6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FC0E73-09C2-4BD1-9279-48EA9F413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8089514-A6C1-491F-A586-181A7669E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74B9CF-433A-475F-BA42-EB0AC94F1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99F1C2B-A967-4D28-A99C-9321D15AB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67C324D-F813-4699-88A1-30D748DA6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A2F3E70-DA74-4F41-ADD7-5B2A4BC1D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55C17E-D96D-413C-A08B-0F4464E16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4792E9A-467D-4C7E-ACD7-D9D75DF0B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65965048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4CCBF70-A268-42BE-B4A0-B7A228D80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63FF376-2AB1-4D47-A550-084E12C39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1BCD3E-15D0-4B57-B48F-3B5A73AFB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C4A01CA-B2D7-469B-974C-125DAC1B9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DE663C-9128-4864-84ED-428699663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6CABAD9-045C-4433-A75C-984225299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430F6D1-25D8-4470-A31B-E10D58C94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908B25-624E-42AF-9906-B95D0AE58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A2543B-6585-4EBA-8893-BE7B6D923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21C43BF-9548-4E84-B908-34EA56DDD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33BF637-6EF7-4872-8563-0A1FAD253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9382FF5-0452-40C5-972F-B52856529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6A98437-2780-44A4-9215-984F96B55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F88AF2B-564A-4CD8-986A-23FD4D1F1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446942-3B42-45EB-A991-919B570C5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6BF0854-376F-402D-8610-1E1572DED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7300785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3B5EDD-7D0E-4FE5-B7EA-8F815B97E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5FD065-FBE1-4F7E-94FC-AE93EADAE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1359A2-C322-489D-832E-0CC1274CC7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47356C4-7EE0-481C-AA51-4026F0E8E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94BECC-5AB6-46B4-837A-A53E509A8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CD64907-E8E3-4C43-A0C3-9BB11F3E8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0754872e2434ad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E507B54-E205-4074-80A3-2DCB3E7B0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34844485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6C33B02-08F3-4123-911C-69CA3B86D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02D0F2-923A-4442-A5DE-0A35BB606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F00BB3-82E9-4BE2-9460-09998A4EB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4748D2-5DF5-425E-B9B6-F96BF15D2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AB21736-90D3-4782-9EA6-CBFF09DA1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65082C-CC76-49AE-9D92-528BA224C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DDF3868-597A-435D-8146-C14CC7DC7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55AE5F-3538-4739-B808-E9CC06D9B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48C393-D86B-4D05-94F8-158C4028E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806BF0-97A1-42E7-BC57-4E5988274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93A1A98-7BC4-4A9E-8D56-292C820E3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5A9111F-7DF4-4BE7-A836-ACE689B86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FE8F528-B72F-46BB-A62A-646A7F3F2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F4B902-AD2F-46D4-8B33-FEFF53B11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89B43C0-B4AC-4295-86A7-64A1A60F9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A262912-6848-4619-BFB8-51B451A68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ECD236D-5B9C-43F0-BCA3-AB8882768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709DA77-4611-4E21-B932-F6072497C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B0030EE-910F-4590-9AD9-A532244F0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45798767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2A5430D-B5DD-42F2-BC88-396D72E61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C2949CA-39D3-4E5E-9AF1-D80CB6B2E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EC0CC8-9237-4347-877D-2C1F67857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E225272-F28B-44C7-BA36-FA5963C37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1F2BDE-13D3-405B-BCBE-EDA13E083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FD0CE9-2775-4112-A809-57DA62446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E0C6982-1552-4856-8867-CCE87043A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3FD137-44C3-466B-A8FC-5CA3D21AA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E660C9C-525E-443B-B790-F3AB57BA9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55BD8BB-2935-4ED9-AF68-8AE00BBFE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A666CDB-B2ED-4F55-A182-C535BB223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662354B-4837-41EF-9DEB-FEA888778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C1AE457-33C2-4EAB-86E5-00F7B0A6B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06EA0C4-6218-4EC9-9181-0419D0E85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7DFB93F-B116-41DE-B81F-6E73CDF42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026D598-88BA-4ED6-BF49-D712AE491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16B1162-3B87-4D39-B4BC-46AC867BB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C189804-D80C-47C9-BFBD-B022E29DB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5BA79DB-5BDB-4D42-93EF-FFC816B05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2688607-141F-46A6-8C90-7B17F9C8B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21150107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A2A9323-C16A-4DA2-8C6D-2115E08CA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626430-26C2-44E9-916A-B88B857B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9F360E4-6E06-47A0-8BFF-27C81CD45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2578AA-FD9B-412C-A04C-D85596B44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6FF3477-6CFD-4B1B-86E3-25115B2D4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B0AE1E-45C7-461E-A360-61D00A833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82C1B24-70A2-4E45-8260-BE9925411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630D93C-D455-482C-B900-9C83027ED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088F012-D87E-4981-B720-A8A8176F5C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A81B11-5C57-4C03-8556-037A7193D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C6C7FA-6A13-4581-B823-74B603D87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FA1A85-A533-428F-AF96-3BAB3D6D7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9E93CC5-7721-48E6-AA61-81DA61CA3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9296310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2026-09-07T07:21:49.0230000Z</dcterms:created>
  <dcterms:modified xsi:type="dcterms:W3CDTF">2026-09-07T07:21:49.0230000Z</dcterms:modified>
</coreProperties>
</file>