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2b3c3fe13eb4447" /><Relationship Type="http://schemas.openxmlformats.org/officeDocument/2006/relationships/extended-properties" Target="/docProps/app.xml" Id="Rc6a2df388f67400b" /><Relationship Type="http://schemas.openxmlformats.org/officeDocument/2006/relationships/officeDocument" Target="/ppt/presentation.xml" Id="R1d62f3eeb8914b8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9e7b9d8305a4abd"/>
  </p:sldMasterIdLst>
  <p:notesMasterIdLst>
    <p:notesMasterId xmlns:r="http://schemas.openxmlformats.org/officeDocument/2006/relationships" r:id="R21c7a58260994f8d"/>
  </p:notesMasterIdLst>
  <p:sldIdLst>
    <p:sldId xmlns:r="http://schemas.openxmlformats.org/officeDocument/2006/relationships" id="256" r:id="R088df59fd58e4f7e"/>
    <p:sldId xmlns:r="http://schemas.openxmlformats.org/officeDocument/2006/relationships" id="257" r:id="R24599c68d41d4d30"/>
    <p:sldId xmlns:r="http://schemas.openxmlformats.org/officeDocument/2006/relationships" id="258" r:id="R4b428bfaebac479b"/>
    <p:sldId xmlns:r="http://schemas.openxmlformats.org/officeDocument/2006/relationships" id="259" r:id="R9bf7fdc482f447ea"/>
    <p:sldId xmlns:r="http://schemas.openxmlformats.org/officeDocument/2006/relationships" id="260" r:id="R5ae806f8433646f7"/>
    <p:sldId xmlns:r="http://schemas.openxmlformats.org/officeDocument/2006/relationships" id="261" r:id="Rfbe8d1e4ef1646ff"/>
    <p:sldId xmlns:r="http://schemas.openxmlformats.org/officeDocument/2006/relationships" id="262" r:id="R3b6b15125b0149d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0d90d4027fc40ff" /><Relationship Type="http://schemas.openxmlformats.org/officeDocument/2006/relationships/slideMaster" Target="/ppt/slideMasters/slideMaster1.xml" Id="Rf9e7b9d8305a4abd" /><Relationship Type="http://schemas.openxmlformats.org/officeDocument/2006/relationships/notesMaster" Target="/ppt/notesMasters/notesMaster1.xml" Id="R21c7a58260994f8d" /><Relationship Type="http://schemas.openxmlformats.org/officeDocument/2006/relationships/presProps" Target="/ppt/presProps.xml" Id="Rf9796e391af74213" /><Relationship Type="http://schemas.openxmlformats.org/officeDocument/2006/relationships/tableStyles" Target="/ppt/tableStyles.xml" Id="Rc63b537635304fcf" /><Relationship Type="http://schemas.openxmlformats.org/officeDocument/2006/relationships/slide" Target="/ppt/slides/slide1.xml" Id="R088df59fd58e4f7e" /><Relationship Type="http://schemas.openxmlformats.org/officeDocument/2006/relationships/slide" Target="/ppt/slides/slide2.xml" Id="R24599c68d41d4d30" /><Relationship Type="http://schemas.openxmlformats.org/officeDocument/2006/relationships/slide" Target="/ppt/slides/slide3.xml" Id="R4b428bfaebac479b" /><Relationship Type="http://schemas.openxmlformats.org/officeDocument/2006/relationships/slide" Target="/ppt/slides/slide4.xml" Id="R9bf7fdc482f447ea" /><Relationship Type="http://schemas.openxmlformats.org/officeDocument/2006/relationships/slide" Target="/ppt/slides/slide5.xml" Id="R5ae806f8433646f7" /><Relationship Type="http://schemas.openxmlformats.org/officeDocument/2006/relationships/slide" Target="/ppt/slides/slide6.xml" Id="Rfbe8d1e4ef1646ff" /><Relationship Type="http://schemas.openxmlformats.org/officeDocument/2006/relationships/slide" Target="/ppt/slides/slide7.xml" Id="R3b6b15125b0149d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41cd0efc40d46e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bccce6f3e3f4dd2" /><Relationship Type="http://schemas.openxmlformats.org/officeDocument/2006/relationships/notesMaster" Target="/ppt/notesMasters/notesMaster1.xml" Id="R981453d6a14d490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2f6fb88fd8944a6" /><Relationship Type="http://schemas.openxmlformats.org/officeDocument/2006/relationships/notesMaster" Target="/ppt/notesMasters/notesMaster1.xml" Id="Rd62ead4be74b44b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c4d39658f3d495e" /><Relationship Type="http://schemas.openxmlformats.org/officeDocument/2006/relationships/notesMaster" Target="/ppt/notesMasters/notesMaster1.xml" Id="R76fa59f8586d4e0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522955205aa4e55" /><Relationship Type="http://schemas.openxmlformats.org/officeDocument/2006/relationships/notesMaster" Target="/ppt/notesMasters/notesMaster1.xml" Id="R12f65fa3a39f4d6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82d98f4637440db" /><Relationship Type="http://schemas.openxmlformats.org/officeDocument/2006/relationships/notesMaster" Target="/ppt/notesMasters/notesMaster1.xml" Id="R08787b96736d41a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3eb17f216cb4e5e" /><Relationship Type="http://schemas.openxmlformats.org/officeDocument/2006/relationships/notesMaster" Target="/ppt/notesMasters/notesMaster1.xml" Id="R48df1aed4af94cd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5f574d594844c48" /><Relationship Type="http://schemas.openxmlformats.org/officeDocument/2006/relationships/notesMaster" Target="/ppt/notesMasters/notesMaster1.xml" Id="R06547e6865f44e1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756de828ca6469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d63b7f433de4283" /><Relationship Type="http://schemas.openxmlformats.org/officeDocument/2006/relationships/slideLayout" Target="/ppt/slideLayouts/slideLayout1.xml" Id="Rb2f40cc3beb542a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2f40cc3beb542a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7a8d776cea4beb" /><Relationship Type="http://schemas.openxmlformats.org/officeDocument/2006/relationships/notesSlide" Target="/ppt/notesSlides/notesSlide1.xml" Id="R4a744fe24ff041b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a81759065546b1" /><Relationship Type="http://schemas.openxmlformats.org/officeDocument/2006/relationships/notesSlide" Target="/ppt/notesSlides/notesSlide2.xml" Id="R6953fe7867ff487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bd3ae585944df9" /><Relationship Type="http://schemas.openxmlformats.org/officeDocument/2006/relationships/notesSlide" Target="/ppt/notesSlides/notesSlide3.xml" Id="R9d52b2759c7b494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5114d6fb0d4091" /><Relationship Type="http://schemas.openxmlformats.org/officeDocument/2006/relationships/chart" Target="/ppt/slides/charts/chart1.xml" Id="R4181ecbb875844a9" /><Relationship Type="http://schemas.openxmlformats.org/officeDocument/2006/relationships/notesSlide" Target="/ppt/notesSlides/notesSlide4.xml" Id="R9d34a29971f840c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79cf2644ab43a4" /><Relationship Type="http://schemas.openxmlformats.org/officeDocument/2006/relationships/notesSlide" Target="/ppt/notesSlides/notesSlide5.xml" Id="Rdbdf630eed6647f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654973955b4a31" /><Relationship Type="http://schemas.openxmlformats.org/officeDocument/2006/relationships/notesSlide" Target="/ppt/notesSlides/notesSlide6.xml" Id="R5ad126d7e2954c1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e16cffa23546f5" /><Relationship Type="http://schemas.openxmlformats.org/officeDocument/2006/relationships/notesSlide" Target="/ppt/notesSlides/notesSlide7.xml" Id="Rd152260e935b4a4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624EDD6-629F-4B5F-B9E3-F22AB0C2E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D74543-B7F8-4167-8668-76E3EC470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77A9A5E-621E-44D0-BDD4-E947638A4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proposition commerciale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4D7A5AC-C4BF-4E44-A2FE-C84F42D80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2F75B53-415D-4A39-B40F-05539B941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2B3BD73-6D50-4CE6-8BCD-1218E2ADC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C0739D7-9C85-4510-B517-B50A20A9A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6738456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29FD196-3E3A-45EA-85FF-A9E7D0057D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DA3ED3-CD8D-47D9-AB78-333D85822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A76379F-91E3-437C-95E7-560D8D69E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926697A-5901-4EDA-8BA1-92E0A6642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970DBB-20EF-41A8-957F-CFEC7AB28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1CAAB97-F64F-4A53-928D-8417C8B5D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01D0749-990B-4900-A839-5C0A6488A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95377A-053A-4700-AEA1-F42F8C789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EAF097B-B8C2-4DFC-B45C-B6C82866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73F8089-9F00-4AE4-BA1B-D4B1D3A1D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90AC9A3-E6E9-4D11-810A-0FAD58780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8E780B6-2430-40A0-85DB-B3BACA0C3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43CA653-2AF8-4558-94D9-2C21BAF23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5EBCBBC-7104-4BE6-BF37-DCC55BFEC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17953590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BFF0820-AAA5-4F6D-873A-2813F2218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723CBB9-4205-4A97-82C6-ED33C1F77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CDDD8A-C5AA-474A-8979-DCC9932E7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9713CFA-7FC3-455C-8E2B-0CB0DEC8B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CF45990-DC4C-4695-9CDD-4EA3B138CF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F73C2C1-9F0D-48BF-81B9-A1058D955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D76FD16-D3BB-4A67-9D06-2C178EEE1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4E3F72-EEA8-4F60-8F7C-F1254F534A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2598A7-5483-483D-A713-4476BB721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9158349-1FFB-471E-B782-A2805ADFC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5C2E973-CAD3-4731-A9AA-E5AF8A218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5482C85-5666-4C8E-B91F-4443A2883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6AB9846-35BB-4FE1-B2DC-D40E9D7A5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981E13-DBDF-4423-B319-C2A030421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C9E0E4C-5FB5-4A93-B3B6-597A9F8E7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DE5DCDA-C084-44F7-9574-F1B0B8615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3479467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A56975-95AB-4599-B71C-211CC45DDD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96A1E6-0C68-46E4-87FF-2267A591E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81F6589-2F6C-4273-A6B0-2DA9A7940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50852B-E1A8-4EE1-B928-21CC40F295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1E79943-9ABD-482F-ABB7-08E5E0866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B2C2F1-A68F-4C7B-9E1B-C59D68B65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181ecbb875844a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A5DFB55-537D-4157-8FDA-28DFC504D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57277475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8D4C0F5-46A1-4CD6-9029-0A80078FD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210D3B-683E-445F-BE77-E9DC5E5F4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57D4B9D-27F3-4638-B7D5-22217661F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8650CC-4A95-406F-88A9-7F5CD954D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0D6D23-F24E-4053-9F4D-5074E42D6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6F000DC-96B4-48F9-AD0D-0077FF864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8FE2092-E013-49C7-B30A-BC5DE23D4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3567D2-748D-4293-B950-EC20013C0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2685C9-0D40-451F-9B95-487DBE567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46F5A1F-C73E-415B-9E2A-BF88A98B3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DD2FE9E-3722-49B8-891C-AE1C4D102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9CAEFE-CB24-43BB-86F7-387B4F92F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3B885C2-69F9-4E0A-89AA-4534A41C1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0AF812E-68FA-4886-92CC-464D6868C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CC8075-8FEC-4E6D-B3DC-5F0F2576D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043E583-DE89-450E-BE1E-FE06BDEA3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BD712F0-173E-4C86-925D-ED55092A8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E718459-06E9-4C03-8C0D-E30AFA047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DF0D91E-690E-4CB3-8F8D-382F3FD7F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95891241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81D2A9C-4813-4113-BB30-23B3E7CBA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7F77F9B-E236-4D54-AA00-439D139B8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5495F92-B6DC-4A9E-8769-20CC7A299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653D65-BD71-4817-B902-9F3E861BB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FF6DA7-EE97-484E-9237-156F5A53F4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C04D2FD-468C-4E5B-A379-D891BBA81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7148D4-22A0-41AC-B188-D3970F74E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D3714DD-4B7D-4A49-BC90-1A546B72D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6C39622-D191-4888-9D86-B57BAC780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2B6117-D80B-44E9-ACB4-EF5C1E9A3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DD63A6-2043-4A08-9BB6-7D582A58F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1CEDD5C-7BEE-4CDB-8DBF-C74C609C9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D69B83-F5B6-4AAC-8A25-E23FA6C7C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4437C99-D511-45A5-B212-FA3671476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13383F-AEBC-4AC6-81BD-1A9991626C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10BED7C-127E-43C8-A92B-5D7590120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5230B85-76E6-4625-A86D-04B8D3F1DA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6790D4C-4D76-4DEB-8DF6-174CAF054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951992F-3C78-4706-B013-9E52C49C3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CE717B5-C2FC-4EDB-B8AD-49154E7EB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11166533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AF220AE-C7A1-4FB0-87C7-56351FF18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BBE8AAC-BD20-4981-964B-B4C40B5FD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3C39824-2A7F-47BA-9A35-3C271CDA0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58A09B5-82A4-44DA-9D30-6BB54DF64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6707424-56FC-46F0-A81F-1A5BDF35F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ABDA8F7-6719-433D-9B3C-8CDC999F1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C072C40-5BEC-4614-A93E-C1857BAF8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8E51FE3-CDE8-4818-846B-CDAC5FD40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2FFD1EE-30F7-4B77-8888-DC93EE02A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B021502-61D8-4766-8766-466B37460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BBF5F7-820C-4A91-9789-624E301D8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EB16206-13EA-4104-938D-3B70D7125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15593FD-3B1C-428E-B2BF-D4F24F732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9654678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2026-09-07T07:21:49.5580000Z</dcterms:created>
  <dcterms:modified xsi:type="dcterms:W3CDTF">2026-09-07T07:21:49.5580000Z</dcterms:modified>
</coreProperties>
</file>