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slides/charts/chart1.xml" ContentType="application/vnd.openxmlformats-officedocument.drawingml.chart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402ed372a1174330" /><Relationship Type="http://schemas.openxmlformats.org/officeDocument/2006/relationships/extended-properties" Target="/docProps/app.xml" Id="R72624b9e30f14e28" /><Relationship Type="http://schemas.openxmlformats.org/officeDocument/2006/relationships/officeDocument" Target="/ppt/presentation.xml" Id="R255c64e40b7b4dec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6aeecfa5dfc3409d"/>
  </p:sldMasterIdLst>
  <p:notesMasterIdLst>
    <p:notesMasterId xmlns:r="http://schemas.openxmlformats.org/officeDocument/2006/relationships" r:id="R943827af9d7a4856"/>
  </p:notesMasterIdLst>
  <p:sldIdLst>
    <p:sldId xmlns:r="http://schemas.openxmlformats.org/officeDocument/2006/relationships" id="256" r:id="R42616029420743ef"/>
    <p:sldId xmlns:r="http://schemas.openxmlformats.org/officeDocument/2006/relationships" id="257" r:id="R73a8209ea8794d18"/>
    <p:sldId xmlns:r="http://schemas.openxmlformats.org/officeDocument/2006/relationships" id="258" r:id="Ra2b54644025f4c1b"/>
    <p:sldId xmlns:r="http://schemas.openxmlformats.org/officeDocument/2006/relationships" id="259" r:id="R3fdad9868a854bfb"/>
    <p:sldId xmlns:r="http://schemas.openxmlformats.org/officeDocument/2006/relationships" id="260" r:id="R5911304b1e264f13"/>
    <p:sldId xmlns:r="http://schemas.openxmlformats.org/officeDocument/2006/relationships" id="261" r:id="Rc5d1b021dc7149b2"/>
    <p:sldId xmlns:r="http://schemas.openxmlformats.org/officeDocument/2006/relationships" id="262" r:id="R88a674eff53b4ffa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353af07ddeaa4793" /><Relationship Type="http://schemas.openxmlformats.org/officeDocument/2006/relationships/slideMaster" Target="/ppt/slideMasters/slideMaster1.xml" Id="R6aeecfa5dfc3409d" /><Relationship Type="http://schemas.openxmlformats.org/officeDocument/2006/relationships/notesMaster" Target="/ppt/notesMasters/notesMaster1.xml" Id="R943827af9d7a4856" /><Relationship Type="http://schemas.openxmlformats.org/officeDocument/2006/relationships/presProps" Target="/ppt/presProps.xml" Id="R53d3d82b3ebf4225" /><Relationship Type="http://schemas.openxmlformats.org/officeDocument/2006/relationships/tableStyles" Target="/ppt/tableStyles.xml" Id="Rc2d2aa49c6114b10" /><Relationship Type="http://schemas.openxmlformats.org/officeDocument/2006/relationships/slide" Target="/ppt/slides/slide1.xml" Id="R42616029420743ef" /><Relationship Type="http://schemas.openxmlformats.org/officeDocument/2006/relationships/slide" Target="/ppt/slides/slide2.xml" Id="R73a8209ea8794d18" /><Relationship Type="http://schemas.openxmlformats.org/officeDocument/2006/relationships/slide" Target="/ppt/slides/slide3.xml" Id="Ra2b54644025f4c1b" /><Relationship Type="http://schemas.openxmlformats.org/officeDocument/2006/relationships/slide" Target="/ppt/slides/slide4.xml" Id="R3fdad9868a854bfb" /><Relationship Type="http://schemas.openxmlformats.org/officeDocument/2006/relationships/slide" Target="/ppt/slides/slide5.xml" Id="R5911304b1e264f13" /><Relationship Type="http://schemas.openxmlformats.org/officeDocument/2006/relationships/slide" Target="/ppt/slides/slide6.xml" Id="Rc5d1b021dc7149b2" /><Relationship Type="http://schemas.openxmlformats.org/officeDocument/2006/relationships/slide" Target="/ppt/slides/slide7.xml" Id="R88a674eff53b4ffa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7da034a5784a43ae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df92a1b855f44d55" /><Relationship Type="http://schemas.openxmlformats.org/officeDocument/2006/relationships/notesMaster" Target="/ppt/notesMasters/notesMaster1.xml" Id="R2b4cb61df0d44b5a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52d1180c036b459d" /><Relationship Type="http://schemas.openxmlformats.org/officeDocument/2006/relationships/notesMaster" Target="/ppt/notesMasters/notesMaster1.xml" Id="R85634a8f7997412e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f27742085ce1409e" /><Relationship Type="http://schemas.openxmlformats.org/officeDocument/2006/relationships/notesMaster" Target="/ppt/notesMasters/notesMaster1.xml" Id="R4e0b12f2badc4eae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156b15cd824e4179" /><Relationship Type="http://schemas.openxmlformats.org/officeDocument/2006/relationships/notesMaster" Target="/ppt/notesMasters/notesMaster1.xml" Id="R41810a6aa4364ce7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32fa2640976f4aad" /><Relationship Type="http://schemas.openxmlformats.org/officeDocument/2006/relationships/notesMaster" Target="/ppt/notesMasters/notesMaster1.xml" Id="R005f0b04a96f41b1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5ecba503bfbd4c88" /><Relationship Type="http://schemas.openxmlformats.org/officeDocument/2006/relationships/notesMaster" Target="/ppt/notesMasters/notesMaster1.xml" Id="R9095633f5745433d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4b2c599e48cf441c" /><Relationship Type="http://schemas.openxmlformats.org/officeDocument/2006/relationships/notesMaster" Target="/ppt/notesMasters/notesMaster1.xml" Id="R87466b0169b44942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19b4e9d4562e494f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b863206bb9eb424d" /><Relationship Type="http://schemas.openxmlformats.org/officeDocument/2006/relationships/slideLayout" Target="/ppt/slideLayouts/slideLayout1.xml" Id="R564ddbaa690b49c3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564ddbaa690b49c3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d7d6e8ccfc34100" /><Relationship Type="http://schemas.openxmlformats.org/officeDocument/2006/relationships/notesSlide" Target="/ppt/notesSlides/notesSlide1.xml" Id="Rd3f187263e06472d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cf45d0515f14b94" /><Relationship Type="http://schemas.openxmlformats.org/officeDocument/2006/relationships/notesSlide" Target="/ppt/notesSlides/notesSlide2.xml" Id="R9a3658a6983a4d4c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73c8b2456af4261" /><Relationship Type="http://schemas.openxmlformats.org/officeDocument/2006/relationships/notesSlide" Target="/ppt/notesSlides/notesSlide3.xml" Id="R181033ff029a4464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1b9cce40c3d481a" /><Relationship Type="http://schemas.openxmlformats.org/officeDocument/2006/relationships/chart" Target="/ppt/slides/charts/chart1.xml" Id="R59e71a8faeb6428a" /><Relationship Type="http://schemas.openxmlformats.org/officeDocument/2006/relationships/notesSlide" Target="/ppt/notesSlides/notesSlide4.xml" Id="Rac4bf036df0e4d90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0f509910fde4bcc" /><Relationship Type="http://schemas.openxmlformats.org/officeDocument/2006/relationships/notesSlide" Target="/ppt/notesSlides/notesSlide5.xml" Id="Rfc5a1c492c9040c0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a48066d7c26432e" /><Relationship Type="http://schemas.openxmlformats.org/officeDocument/2006/relationships/notesSlide" Target="/ppt/notesSlides/notesSlide6.xml" Id="R9ceaaacb791c4965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3668a5709a544b8" /><Relationship Type="http://schemas.openxmlformats.org/officeDocument/2006/relationships/notesSlide" Target="/ppt/notesSlides/notesSlide7.xml" Id="R7276492fb9b54f7e" /></Relationships>
</file>

<file path=ppt/slides/charts/chart1.xml><?xml version="1.0" encoding="utf-8"?>
<c:chartSpace xmlns:c="http://schemas.openxmlformats.org/drawingml/2006/chart">
  <c:lang val="en-US"/>
  <c:chart>
    <c:plotArea>
      <c:barChart>
        <c:barDir val="col"/>
        <c:varyColors val="0"/>
        <c:ser>
          <c:idx val="0"/>
          <c:order val="0"/>
          <c:tx>
            <c:v>Kennzahl</c:v>
          </c:tx>
          <c:spPr>
            <a:solidFill xmlns:a="http://schemas.openxmlformats.org/drawingml/2006/main">
              <a:srgbClr val="2D6CDF"/>
            </a:solidFill>
          </c:spPr>
          <c:cat>
            <c:strLit>
              <c:ptCount val="4"/>
              <c:pt idx="0">
                <c:v>A</c:v>
              </c:pt>
              <c:pt idx="1">
                <c:v>B</c:v>
              </c:pt>
              <c:pt idx="2">
                <c:v>C</c:v>
              </c:pt>
              <c:pt idx="3">
                <c:v>D</c:v>
              </c:pt>
            </c:strLit>
          </c:cat>
          <c:val>
            <c:numLit>
              <c:formatCode>General</c:formatCode>
              <c:ptCount val="4"/>
              <c:pt idx="0">
                <c:v>42</c:v>
              </c:pt>
              <c:pt idx="1">
                <c:v>68</c:v>
              </c:pt>
              <c:pt idx="2">
                <c:v>55</c:v>
              </c:pt>
              <c:pt idx="3">
                <c:v>82</c:v>
              </c:pt>
            </c:numLit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axId val="48650112"/>
        <c:axId val="48672768"/>
      </c:barChart>
      <c:catAx>
        <c:axId val="48650112"/>
        <c:scaling>
          <c:orientation val="minMax"/>
        </c:scaling>
        <c:delete val="0"/>
        <c:axPos val="b"/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72768"/>
      </c:catAx>
      <c:valAx>
        <c:axId val="48672768"/>
        <c:scaling>
          <c:orientation val="minMax"/>
        </c:scaling>
        <c:delete val="0"/>
        <c:axPos val="l"/>
        <c:majorGridlines>
          <c:spPr>
            <a:ln xmlns:a="http://schemas.openxmlformats.org/drawingml/2006/main" w="9525">
              <a:solidFill>
                <a:srgbClr val="D7E1EE"/>
              </a:solidFill>
              <a:prstDash val="solid"/>
            </a:ln>
          </c:spPr>
        </c:majorGridlines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50112"/>
        <c:crossBetween val="between"/>
      </c:valAx>
    </c:plotArea>
    <c:plotVisOnly val="1"/>
  </c:chart>
</c:chartSpace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FECDB6B3-0A9E-48DA-9D78-028A82AF12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7145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solidFill>
              <a:srgbClr val="00A6A6"/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87D1E5AF-4C92-4911-95AD-A727DC478B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6096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8CC8FF"/>
                </a:solidFill>
              </a:defRPr>
            </a:pPr>
            <a:r>
              <a:rPr sz="1050" b="1">
                <a:solidFill>
                  <a:srgbClr val="8CC8FF"/>
                </a:solidFill>
              </a:rPr>
              <a:t>BEARBEITBARE PRÄSENTATION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1ABEFD26-697A-44A9-BDC6-10FFC1EBB0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714500"/>
            <a:ext cx="9906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4200" b="1">
                <a:solidFill>
                  <a:srgbClr val="FFFFFF"/>
                </a:solidFill>
              </a:defRPr>
            </a:pPr>
            <a:r>
              <a:rPr sz="4200" b="1">
                <a:solidFill>
                  <a:srgbClr val="FFFFFF"/>
                </a:solidFill>
              </a:rPr>
              <a:t>Verkaufsangebots-Präsentation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2C35FABA-9927-4647-9AE7-E4F5E121D4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714750"/>
            <a:ext cx="9906000" cy="809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0">
                <a:solidFill>
                  <a:srgbClr val="D8E7F8"/>
                </a:solidFill>
              </a:defRPr>
            </a:pPr>
            <a:r>
              <a:rPr sz="1800" b="0">
                <a:solidFill>
                  <a:srgbClr val="D8E7F8"/>
                </a:solidFill>
              </a:rPr>
              <a:t>Eine praktische Struktur für klare Entscheidungen und professionelle Kommunikation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B1AAAF50-A1E1-4AB9-B97A-73D35AE8AA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05500"/>
            <a:ext cx="4000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FFFFFF"/>
                </a:solidFill>
              </a:defRPr>
            </a:pPr>
            <a:r>
              <a:rPr sz="1200" b="1">
                <a:solidFill>
                  <a:srgbClr val="FFFFFF"/>
                </a:solidFill>
              </a:rPr>
              <a:t>OFFICE TEMPLATES HUB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FA4E8EA7-55B9-4993-BDBE-1CB4427929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0" y="5143500"/>
            <a:ext cx="1619250" cy="1047750"/>
          </a:xfrm>
          <a:prstGeom xmlns:a="http://schemas.openxmlformats.org/drawingml/2006/main" prst="roundRect">
            <a:avLst>
              <a:gd name="adj" fmla="val 14545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9B893209-2F77-4EE9-BEFE-B8A8CF56BE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58375" y="5400675"/>
            <a:ext cx="1333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100%</a:t>
            </a:r>
          </a:p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EDITABLE</a:t>
            </a:r>
          </a:p>
        </p:txBody>
      </p:sp>
    </p:spTree>
    <p:extLst>
      <p:ext uri="{BB962C8B-B14F-4D97-AF65-F5344CB8AC3E}">
        <p14:creationId xmlns:p14="http://schemas.microsoft.com/office/powerpoint/2010/main" val="620793817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D6286B04-E364-414D-BCB9-A7702C0484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Managementübersicht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12ABF70D-8FE5-4F05-9C5D-0AEBFBBB26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02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18238E11-9516-4A2C-98C6-7EEB459359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E22A8660-2FE3-4DC4-95B9-9948F37BAC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Kostenlose Vorlage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1E0D757B-EC47-4378-B5EC-5018F656EF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81125"/>
            <a:ext cx="10668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5F6B7A"/>
                </a:solidFill>
              </a:defRPr>
            </a:pPr>
            <a:r>
              <a:rPr sz="1500" b="0">
                <a:solidFill>
                  <a:srgbClr val="5F6B7A"/>
                </a:solidFill>
              </a:rPr>
              <a:t>Ersetzen Sie die Beispielinhalte durch Ihre Angaben. Alle Texte, Diagramme und Formen bleiben bearbeitbar.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BD4E49C1-834D-411B-A6F1-8ED0BC9481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3DDF3935-27B0-47B7-941C-4C24F19F45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Kontext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B3DE92CD-9F3C-4EFD-8225-59A64814EE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Beschreiben Sie Situation, Zielgruppe und Anlass dieser Präsentation.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890FF94E-29C7-45C7-8634-F060D19A77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EAF2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D22ECA66-81B4-4CAB-8152-5B8880D961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Hauptziel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F4C64FF5-30EC-4F56-AEDB-744EF0729D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Nennen Sie das Ergebnis, das diese Präsentation ermöglichen soll.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FC777043-C19F-4446-BDF5-1065A6FE51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867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E4D07C3B-D02E-4242-8E27-3D8D507440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Erforderliche Entscheidung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C0C2074D-2993-40E1-9A11-D96E523FC2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Beschreiben Sie die erforderliche Freigabe, Wahl oder Zusage.</a:t>
            </a:r>
          </a:p>
        </p:txBody>
      </p:sp>
    </p:spTree>
    <p:extLst>
      <p:ext uri="{BB962C8B-B14F-4D97-AF65-F5344CB8AC3E}">
        <p14:creationId xmlns:p14="http://schemas.microsoft.com/office/powerpoint/2010/main" val="811844157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18B639C5-0B72-4DDA-9460-E91E20142DA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Ziele und Erfolgskennzahlen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0069A7E1-226D-400E-9919-22AF8A114B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03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2392C16C-3534-4967-AC9D-8BA37935B6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CDF76ADC-770F-4392-AFC1-3BA05FC273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Kostenlose Vorlage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1206A483-B149-4977-B0D4-72E84691A4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61925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01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88808011-9A46-4FDA-8732-F4B1130B8A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161925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Hauptziel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53DE0CDA-5BC4-4EB8-B511-A056F79F91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204787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Konkretes Ergebnis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EB3C3F13-D127-464F-A3F1-69576DE448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80975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EC47AA57-36AA-4DEF-B134-0CA64172EF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000375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02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01544DF8-2E89-4225-A909-E6258315FD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000375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Erfolgskennzahl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7BB88F3D-4560-45D0-A578-1618439CDE4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429000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Messung des Fortschritts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02A7F6B7-098E-4CC2-A9D9-72BDE552C27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190875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EC190B93-C395-41C5-A2D7-A99F8937F08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38150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03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911F98C6-5EA1-4EC7-A0B4-D7D22A128F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38150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Verantwortlich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BE5EE2AE-DC7E-4EF6-AA38-234428B7DE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81012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Verantwortliche Rolle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D7088A88-CEF5-472E-B310-02615CF17F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457200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47A00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934924869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AC3F0A44-60F8-4DE4-8AAE-92DBA195DA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Nachweise und zentrale Erkenntnisse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0C140425-92AB-410B-A397-EA5CF7613D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04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25970B37-84AD-4F01-AE02-D4C991CF7B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93594DFC-8B74-4F8D-9D62-1C4FF1AE93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Kostenlose Vorlage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C3C8B62B-B70B-453D-A3CF-382A5344BC4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3714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2D6CDF"/>
                </a:solidFill>
              </a:defRPr>
            </a:pPr>
            <a:r>
              <a:rPr sz="1800" b="1">
                <a:solidFill>
                  <a:srgbClr val="2D6CDF"/>
                </a:solidFill>
              </a:rPr>
              <a:t>Zentrale Erkenntnis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8792C97D-E91F-488E-B1AA-B4390EBDEF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952625"/>
            <a:ext cx="419100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172033"/>
                </a:solidFill>
              </a:defRPr>
            </a:pPr>
            <a:r>
              <a:rPr sz="1650" b="0">
                <a:solidFill>
                  <a:srgbClr val="172033"/>
                </a:solidFill>
              </a:rPr>
              <a:t>Fassen Sie die wichtigsten Nachweise zusammen und erklären Sie ihre Bedeutung.</a:t>
            </a:r>
          </a:p>
        </p:txBody>
      </p:sp>
      <p:graphicFrame>
        <p:nvGraphicFramePr>
          <p:cNvPr id="15" name="Chart"/>
          <p:cNvGraphicFramePr/>
          <p:nvPr/>
        </p:nvGraphicFramePr>
        <p:xfrm>
          <a:off xmlns:a="http://schemas.openxmlformats.org/drawingml/2006/main" x="5524500" y="1571625"/>
          <a:ext xmlns:a="http://schemas.openxmlformats.org/drawingml/2006/main" cx="5524500" cy="34290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59e71a8faeb6428a"/>
          </a:graphicData>
        </a:graphic>
      </p:graphicFrame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D0FA58C1-2895-4ABA-9FA4-F2A2B04784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0" y="5191125"/>
            <a:ext cx="5524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5F6B7A"/>
                </a:solidFill>
              </a:defRPr>
            </a:pPr>
            <a:r>
              <a:rPr sz="1125" b="0">
                <a:solidFill>
                  <a:srgbClr val="5F6B7A"/>
                </a:solidFill>
              </a:rPr>
              <a:t>Ersetzen Sie die Beispielwerte durch geprüfte Daten.</a:t>
            </a:r>
          </a:p>
        </p:txBody>
      </p:sp>
    </p:spTree>
    <p:extLst>
      <p:ext uri="{BB962C8B-B14F-4D97-AF65-F5344CB8AC3E}">
        <p14:creationId xmlns:p14="http://schemas.microsoft.com/office/powerpoint/2010/main" val="1428943013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2428E1C7-C727-4C58-B4C2-BEF747E5048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Vorgehen und Zeitplan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2DAC5E5E-B436-43C4-A1B4-682ADB9D0B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05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6C54ECAA-9C44-4261-8BB2-BCFF84BBBA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70A3EAC9-55DB-4529-9CED-5CA5AE575E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Kostenlose Vorlage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E68524D5-970C-4D7A-B278-CE28FEEC15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336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52E78EAA-8426-4487-BC95-8BF7F6B1B0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D03A47C8-C54F-43DF-AECF-FADF2A229DD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1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C88FAB7F-401D-4953-8CD6-E7888F3650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Kontext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23329DA7-16A7-40C4-8EDE-CE0397A56B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0537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82F8F29D-FB44-42B6-AF25-ECE631006BF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242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57BCB61A-306F-44AD-B87D-6E13E99FC5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2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A4E55B37-1516-4B8B-9B38-15CA1D74C9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813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Ziele und Erfolgskennzahlen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65176E39-4B8F-4CAF-AF3C-3C36B55695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771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9274FC91-54C2-49B1-BB52-A5D174CA53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1CE5E8C4-E77C-48AD-8448-F45E261D1F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3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F5CE40DA-7D0C-48D1-8143-5FAB614B23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531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Aktionsplan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F509B987-D7D9-4981-BC38-6F92C428C0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677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FA5FCBE1-49B2-428E-BEEA-38EEF523E1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FFFFFF"/>
                </a:solidFill>
              </a:defRPr>
            </a:pPr>
            <a:r>
              <a:rPr sz="2100" b="1">
                <a:solidFill>
                  <a:srgbClr val="FFFFFF"/>
                </a:solidFill>
              </a:rPr>
              <a:t>4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686B740F-68B4-481E-8628-1AD3FE991E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248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Entscheidungen und nächste Schritte</a:t>
            </a:r>
          </a:p>
        </p:txBody>
      </p:sp>
    </p:spTree>
    <p:extLst>
      <p:ext uri="{BB962C8B-B14F-4D97-AF65-F5344CB8AC3E}">
        <p14:creationId xmlns:p14="http://schemas.microsoft.com/office/powerpoint/2010/main" val="617976972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4BF2B775-E851-4D53-962C-4FE196C1D3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Risiken und Gegenmaßnahmen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D5EB3842-598B-43B5-A07D-C9313CDB2E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06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DC836800-793A-4591-9C2A-432205551D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306EAAD0-30B4-4BB8-9C64-B51174437F2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Kostenlose Vorlage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D48FFA93-9974-4AB5-AEC8-ADD4B1D5B7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571625"/>
            <a:ext cx="2857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Risk / issue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0CB85985-09B5-452B-BCE8-C357084EEC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1571625"/>
            <a:ext cx="21907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Impact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29C0368E-D401-4ABF-A6C6-7B81175B3E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0" y="1571625"/>
            <a:ext cx="4762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Response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DC92ABAE-C1E2-4A91-9C6E-E6B2BEDF93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10572750" cy="619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2355B"/>
          </a:solidFill>
          <a:ln xmlns:a="http://schemas.openxmlformats.org/drawingml/2006/main" w="0">
            <a:solidFill>
              <a:srgbClr val="12355B"/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19BF7FB6-1051-4F46-90CC-BB16158F48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14312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98DFB56F-A710-468B-B4F0-603C031656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238125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Risiko oder Einschränkung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2DC006EF-1775-47E9-B184-26150427D0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238125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Auswirkung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E4A8E2E3-EED6-430E-8166-776B3DB0B4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238125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Maßnahme und Verantwortlicher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403F27A4-9698-4926-8DAB-99EFCE22BB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238500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2F6FB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ACF5A5B2-D1A7-496A-9286-9AA1C802AA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476625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Abhängigkeit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2D940D5F-EC7B-43F8-9B3E-2943995118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3476625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Auswirkung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F166C988-06B4-40D7-9C46-978AA15A6B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3476625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Maßnahme und Verantwortlicher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305183D8-D531-4A8D-BAA4-6A489ACA90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33387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D39D9B42-1DAE-42BC-9B8F-28773B2B95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57200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Annahme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83D6CE28-4DBF-4E09-ABA3-C4C2AEAC2E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457200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Auswirkung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C818BBCB-D0B2-4B8D-9C9D-F7FB14E483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457200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Validierungsmaßnahme</a:t>
            </a:r>
          </a:p>
        </p:txBody>
      </p:sp>
    </p:spTree>
    <p:extLst>
      <p:ext uri="{BB962C8B-B14F-4D97-AF65-F5344CB8AC3E}">
        <p14:creationId xmlns:p14="http://schemas.microsoft.com/office/powerpoint/2010/main" val="1052024222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5D0999C2-BE77-45A5-9F9C-EAC87B6341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9334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>
                <a:solidFill>
                  <a:srgbClr val="FFFFFF"/>
                </a:solidFill>
              </a:defRPr>
            </a:pPr>
            <a:r>
              <a:rPr sz="3000" b="1">
                <a:solidFill>
                  <a:srgbClr val="FFFFFF"/>
                </a:solidFill>
              </a:rPr>
              <a:t>Entscheidungen und nächste Schritte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3270D7ED-32FD-4865-B245-FEDE3AB106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666875"/>
            <a:ext cx="4000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8CC8FF"/>
                </a:solidFill>
              </a:defRPr>
            </a:pPr>
            <a:r>
              <a:rPr sz="1800" b="1">
                <a:solidFill>
                  <a:srgbClr val="8CC8FF"/>
                </a:solidFill>
              </a:rPr>
              <a:t>Erforderliche Entscheidung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B92BF10E-7490-4813-B6CB-5E2D672407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2190750"/>
            <a:ext cx="6477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75" b="0">
                <a:solidFill>
                  <a:srgbClr val="FFFFFF"/>
                </a:solidFill>
              </a:defRPr>
            </a:pPr>
            <a:r>
              <a:rPr sz="1875" b="0">
                <a:solidFill>
                  <a:srgbClr val="FFFFFF"/>
                </a:solidFill>
              </a:rPr>
              <a:t>Formulieren Sie die benötigte Entscheidung oder Freigabe genau.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5478D3BF-AEFA-4DC6-B458-DFF153951DE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2D6CDF"/>
            </a:solidFill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0F68FACB-A63A-4966-9C27-53F4D775AC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Maßnahme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DFC36C12-0A76-49AE-A3C7-0F0C73F3B0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Nächste Maßnahme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DF0E790A-9B86-4520-9A4A-886113308A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52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2269E030-61E1-468F-A3D6-A870480935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Verantwortlich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50475844-C6F1-436E-8AD9-720FFAB82A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Name / Funktion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BAE60D2F-5D1D-4A53-8CB5-0CC77605E2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81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DC5F606B-8DAC-46E3-AC15-08CE93519F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Fällig am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09D50942-4777-492E-912D-86E90502A4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JJJJ-MM-TT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BA41AC33-2838-45AF-BA33-1631BDFE07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53125"/>
            <a:ext cx="4572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Bereit zur Präsentation</a:t>
            </a:r>
          </a:p>
        </p:txBody>
      </p:sp>
    </p:spTree>
    <p:extLst>
      <p:ext uri="{BB962C8B-B14F-4D97-AF65-F5344CB8AC3E}">
        <p14:creationId xmlns:p14="http://schemas.microsoft.com/office/powerpoint/2010/main" val="1259960994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2026-09-07T07:21:49.8100000Z</dcterms:created>
  <dcterms:modified xsi:type="dcterms:W3CDTF">2026-09-07T07:21:49.8100000Z</dcterms:modified>
</coreProperties>
</file>