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347588c02944bc4" /><Relationship Type="http://schemas.openxmlformats.org/officeDocument/2006/relationships/extended-properties" Target="/docProps/app.xml" Id="R2f0fff9dee0a46e4" /><Relationship Type="http://schemas.openxmlformats.org/officeDocument/2006/relationships/officeDocument" Target="/ppt/presentation.xml" Id="R7fec4b69fc7c487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e888248c3054955"/>
  </p:sldMasterIdLst>
  <p:notesMasterIdLst>
    <p:notesMasterId xmlns:r="http://schemas.openxmlformats.org/officeDocument/2006/relationships" r:id="Re78b02cf90b44fa7"/>
  </p:notesMasterIdLst>
  <p:sldIdLst>
    <p:sldId xmlns:r="http://schemas.openxmlformats.org/officeDocument/2006/relationships" id="256" r:id="Re4048a7e1f0a4be1"/>
    <p:sldId xmlns:r="http://schemas.openxmlformats.org/officeDocument/2006/relationships" id="257" r:id="R808630a69c1541f3"/>
    <p:sldId xmlns:r="http://schemas.openxmlformats.org/officeDocument/2006/relationships" id="258" r:id="R791034b76d974109"/>
    <p:sldId xmlns:r="http://schemas.openxmlformats.org/officeDocument/2006/relationships" id="259" r:id="R661f40fffd8c497d"/>
    <p:sldId xmlns:r="http://schemas.openxmlformats.org/officeDocument/2006/relationships" id="260" r:id="Rde5f645d3a714810"/>
    <p:sldId xmlns:r="http://schemas.openxmlformats.org/officeDocument/2006/relationships" id="261" r:id="Rc5447ca953c7448a"/>
    <p:sldId xmlns:r="http://schemas.openxmlformats.org/officeDocument/2006/relationships" id="262" r:id="Rf7b845e66a3c459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0ebee1b07da4a6a" /><Relationship Type="http://schemas.openxmlformats.org/officeDocument/2006/relationships/slideMaster" Target="/ppt/slideMasters/slideMaster1.xml" Id="Ree888248c3054955" /><Relationship Type="http://schemas.openxmlformats.org/officeDocument/2006/relationships/notesMaster" Target="/ppt/notesMasters/notesMaster1.xml" Id="Re78b02cf90b44fa7" /><Relationship Type="http://schemas.openxmlformats.org/officeDocument/2006/relationships/presProps" Target="/ppt/presProps.xml" Id="R476bc34700ea4704" /><Relationship Type="http://schemas.openxmlformats.org/officeDocument/2006/relationships/tableStyles" Target="/ppt/tableStyles.xml" Id="Ree357ce819e341dc" /><Relationship Type="http://schemas.openxmlformats.org/officeDocument/2006/relationships/slide" Target="/ppt/slides/slide1.xml" Id="Re4048a7e1f0a4be1" /><Relationship Type="http://schemas.openxmlformats.org/officeDocument/2006/relationships/slide" Target="/ppt/slides/slide2.xml" Id="R808630a69c1541f3" /><Relationship Type="http://schemas.openxmlformats.org/officeDocument/2006/relationships/slide" Target="/ppt/slides/slide3.xml" Id="R791034b76d974109" /><Relationship Type="http://schemas.openxmlformats.org/officeDocument/2006/relationships/slide" Target="/ppt/slides/slide4.xml" Id="R661f40fffd8c497d" /><Relationship Type="http://schemas.openxmlformats.org/officeDocument/2006/relationships/slide" Target="/ppt/slides/slide5.xml" Id="Rde5f645d3a714810" /><Relationship Type="http://schemas.openxmlformats.org/officeDocument/2006/relationships/slide" Target="/ppt/slides/slide6.xml" Id="Rc5447ca953c7448a" /><Relationship Type="http://schemas.openxmlformats.org/officeDocument/2006/relationships/slide" Target="/ppt/slides/slide7.xml" Id="Rf7b845e66a3c459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2fd4920547c466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8cffe87ea914b24" /><Relationship Type="http://schemas.openxmlformats.org/officeDocument/2006/relationships/notesMaster" Target="/ppt/notesMasters/notesMaster1.xml" Id="R43f2ab003dcd4f0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32a382ee94e4681" /><Relationship Type="http://schemas.openxmlformats.org/officeDocument/2006/relationships/notesMaster" Target="/ppt/notesMasters/notesMaster1.xml" Id="Re27fbc7aafaa4a6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be90a8b83204907" /><Relationship Type="http://schemas.openxmlformats.org/officeDocument/2006/relationships/notesMaster" Target="/ppt/notesMasters/notesMaster1.xml" Id="R06c47020f6c0465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a62fc988d29485e" /><Relationship Type="http://schemas.openxmlformats.org/officeDocument/2006/relationships/notesMaster" Target="/ppt/notesMasters/notesMaster1.xml" Id="R415fe05a07e34f7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a8ffd900e7e42d7" /><Relationship Type="http://schemas.openxmlformats.org/officeDocument/2006/relationships/notesMaster" Target="/ppt/notesMasters/notesMaster1.xml" Id="R95e47121d0d3446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2a368d902204f9a" /><Relationship Type="http://schemas.openxmlformats.org/officeDocument/2006/relationships/notesMaster" Target="/ppt/notesMasters/notesMaster1.xml" Id="R4abaa7655732451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293a8293a6f4120" /><Relationship Type="http://schemas.openxmlformats.org/officeDocument/2006/relationships/notesMaster" Target="/ppt/notesMasters/notesMaster1.xml" Id="R871ba5cfea49479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19410fa74974c3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c173ba948394215" /><Relationship Type="http://schemas.openxmlformats.org/officeDocument/2006/relationships/slideLayout" Target="/ppt/slideLayouts/slideLayout1.xml" Id="R98b5413d90db429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8b5413d90db429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e8937f4b194bc1" /><Relationship Type="http://schemas.openxmlformats.org/officeDocument/2006/relationships/notesSlide" Target="/ppt/notesSlides/notesSlide1.xml" Id="Ra1cd4d39c31c434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214837bfa841f1" /><Relationship Type="http://schemas.openxmlformats.org/officeDocument/2006/relationships/notesSlide" Target="/ppt/notesSlides/notesSlide2.xml" Id="Rb27736f9adf645d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0e051a27814d39" /><Relationship Type="http://schemas.openxmlformats.org/officeDocument/2006/relationships/notesSlide" Target="/ppt/notesSlides/notesSlide3.xml" Id="R47f706b61ed64a1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ef4cda67e5406d" /><Relationship Type="http://schemas.openxmlformats.org/officeDocument/2006/relationships/chart" Target="/ppt/slides/charts/chart1.xml" Id="R6a1a089e4a124b1e" /><Relationship Type="http://schemas.openxmlformats.org/officeDocument/2006/relationships/notesSlide" Target="/ppt/notesSlides/notesSlide4.xml" Id="R1bcc66a3f46a429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8cacc31b104570" /><Relationship Type="http://schemas.openxmlformats.org/officeDocument/2006/relationships/notesSlide" Target="/ppt/notesSlides/notesSlide5.xml" Id="Re18a5057415f4b3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9f5bb56c4b41ad" /><Relationship Type="http://schemas.openxmlformats.org/officeDocument/2006/relationships/notesSlide" Target="/ppt/notesSlides/notesSlide6.xml" Id="Ra6da1a3dad2f4e3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aa9cde8e8a84745" /><Relationship Type="http://schemas.openxmlformats.org/officeDocument/2006/relationships/notesSlide" Target="/ppt/notesSlides/notesSlide7.xml" Id="R64a81500e5d747f2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3D672C1-0854-40E4-A761-83125EAFE7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6168B8D-F241-47E4-BB36-B0DBA5CD8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07B4CDF-52B4-4E7C-A833-BF97D4E6D7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des résultats de recherche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BD3922D-6BFB-4BA2-8EFC-DBDAFC2A6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2C392B0-3B00-4E1D-92F5-7DBD2275B4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A301CCC-9C0B-49F4-A45B-DCCEFA0DD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099A4D1-DC65-4248-867D-528581BD5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5628044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1F3D573-AE20-4119-9D24-E1C30AF03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6FE0E2-FACC-4441-9D89-6EF4273C1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5BF9B4B-C031-4FC4-BF01-9D65D1FDD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A2DB989-7131-4E4E-9BBF-055771527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13FB2E6-B644-4CB6-8DEB-356864526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1698902-5175-4054-AA63-9F005356E2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0BCB84E-D894-47B6-A023-2173FC484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B5F5314-CDEA-444F-83D6-3689CB7B8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DB7DF58-2033-4DA5-9617-F07F95D0B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BD81D46-F4B6-48E0-A7B7-5CE746C6F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E2024CC-69FA-4D62-9FA4-C96E76B27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C13BE4C-8DC3-4565-9734-B8262E97A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665AF35-9EA9-4881-9054-8A56D6EDC4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B778C8-DE39-4AC9-8B7F-5B5E11295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87849516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F2DEF7B-A895-42BC-B6AB-D49145AE6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F4216F8-6840-4690-81E0-6873E7DDB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2477B27-883A-41D1-8C8B-6DFEAADBB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4132D37-CED7-4981-8F45-6E8438E30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95429A4-7819-4E8A-B569-5F17854AD4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CF11B01-4FCE-480C-9456-E67103335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B3E2C41-ADD3-484A-907B-39C5037EE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EC7F3A0-0716-4E94-A7A1-C044B618F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DB38F5E-DAB7-427A-8C89-01F1C25DC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C5DDC33-8CC7-4044-BD8F-F120E251A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2F628FF-AD39-47D0-9713-771EA61E62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68D4F28-E4BF-41F3-9B36-0A8762C2FC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C0FB85B-9EEC-491C-93CB-89DD3F183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CBB9558-0D6C-4E3A-B169-4C552FC87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222AA27-0C98-40C0-B396-50454C6AF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46C1A0B-BEE6-4FB2-BC3D-7874D06AF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59054259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4B00274-127F-45F0-8804-36D9028E5D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9BF639B-2EE7-4859-A80D-DA42D2529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1B5781E-B8E3-4E8E-B6E2-45BF0A77D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B3E88AB-DE0B-4E07-95D4-655FB1E42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1568C3A-D24B-4231-911F-9ACEE297E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7DB9D6A-B649-446C-BDA1-A9FF13B295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a1a089e4a124b1e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D956944-853F-4862-9AFB-24E56E2853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41094889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9A1CCE7-CE3F-4057-9E2C-D18D62CC5B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1701020-D983-4AE7-BFB2-7D62595955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3FCCD1D-22AC-4062-AC6A-453112F2E1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B225557-9272-4C45-AA24-081D97CAB0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DB44C44-32EF-4BAF-968A-CD837C38D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FAD128B-3E48-4BFF-935B-029FF64887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02A11CC-D1C1-4ED5-97E7-ED427413D0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D7D3C0F-784B-4B9B-B45E-51F7C0AD95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A7304E1-451C-4837-8E5B-BD46C989F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7B6508A-D67A-424E-B4DE-A0F8BA245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4AF1CE9-D5D3-4F3A-8821-DB648A7C3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4038825-6474-4F42-A119-091F3DFBB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2CFF496-DF78-4AE0-9431-47C2F825B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03F1339-A687-41A5-B7CA-DDCF4DE637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13E0ABA-14DC-4201-B858-1F8540F0B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DF70DF5-6C9A-439E-93A4-17B77B6C79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47DDC92-DCD7-4FA5-BA08-23D536B93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B8CA553-F2F0-41C2-A9F2-657FFC134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2947C59-38DC-487D-B009-C7C9C55BEF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79257450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FBA0F32-7348-4960-A2F5-D27D9CBDED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22AE28E-835E-47A7-8AC2-6DA0873E4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FE525C2-061F-426B-84A7-8061AFA64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AA60A54-0288-4CE3-B4A1-9293CF98E2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6BEE4C-A2E8-4753-8500-B377D1B70B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B1B1509-D32B-44E4-931D-9BCCEC1E3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08F59A4-A208-4DD8-9E88-2FE0D6E5C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C056DBB-A30D-4191-A075-00FC820A59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33CC1F-8135-49AB-85B4-378A4FE09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7914D77-7F01-4100-AE4E-0BCF8B902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EFF2FDA-5A93-4A53-8636-B5BD96C86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429799A-2CA4-4944-B08A-15F5F5D85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0AE67E4-881F-42AB-8328-DCB102F42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19BF209-A44E-4FE6-8CA4-2C7B96954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6C25AE0-999F-4AFD-A87D-F64669867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5F02F1A-3772-4432-8D9A-5C76D7C46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BA58067-F1CE-4275-B9B8-B7E8F0C86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4A52798-3AF6-4D55-8EFC-7DCFD9FF8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1D27382-F4CE-4F1B-B76A-4A9BCF401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998A1D7-F9FF-4ECE-BB25-AD3E81399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24380555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E9E3046-D67E-4BBB-A3CC-68DBB72B3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4B3C222-3B23-4BB0-8A2B-198DE9F58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BF96053-A68E-4C57-B54A-037D7541B2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5899A39-B9BF-4875-B435-FBFFFB69F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3D33EBB-8870-47EC-A378-A8CED95BD4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F6BCF90-27D8-4FFA-BB39-D9C79B95F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FBDABE9-235A-4800-BF9E-583EB427A8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A72DF4A-C8B2-4158-8DD1-C4CD3E74B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F0A17D5-46D5-49DA-991C-750715772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C4264F7-3C43-46B6-A5FC-4E280EC15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00E7D33-8925-49D4-9699-8DC073E6C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D2B75E3-4DDC-4C3E-9A02-A720EA8C6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0DAEE43-8403-42B6-A807-8338E35C3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90974596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2026-09-07T07:22:07.3290000Z</dcterms:created>
  <dcterms:modified xsi:type="dcterms:W3CDTF">2026-09-07T07:22:07.3290000Z</dcterms:modified>
</coreProperties>
</file>