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1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6bb909ee12d047e0" /><Relationship Type="http://schemas.openxmlformats.org/officeDocument/2006/relationships/extended-properties" Target="/docProps/app.xml" Id="R9ddc696ebd854e3f" /><Relationship Type="http://schemas.openxmlformats.org/officeDocument/2006/relationships/officeDocument" Target="/ppt/presentation.xml" Id="Ra646cc122f9b4ca3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cb70589d3741425e"/>
  </p:sldMasterIdLst>
  <p:notesMasterIdLst>
    <p:notesMasterId xmlns:r="http://schemas.openxmlformats.org/officeDocument/2006/relationships" r:id="R12db1d8e00a04f43"/>
  </p:notesMasterIdLst>
  <p:sldIdLst>
    <p:sldId xmlns:r="http://schemas.openxmlformats.org/officeDocument/2006/relationships" id="256" r:id="R04d6c5312ee740ee"/>
    <p:sldId xmlns:r="http://schemas.openxmlformats.org/officeDocument/2006/relationships" id="257" r:id="R91f72edc01794e15"/>
    <p:sldId xmlns:r="http://schemas.openxmlformats.org/officeDocument/2006/relationships" id="258" r:id="Rb9d00098a3e448b7"/>
    <p:sldId xmlns:r="http://schemas.openxmlformats.org/officeDocument/2006/relationships" id="259" r:id="R6b7a251cd8f0480a"/>
    <p:sldId xmlns:r="http://schemas.openxmlformats.org/officeDocument/2006/relationships" id="260" r:id="R1badfcfe8fb54acc"/>
    <p:sldId xmlns:r="http://schemas.openxmlformats.org/officeDocument/2006/relationships" id="261" r:id="R156a19ac922d4a05"/>
    <p:sldId xmlns:r="http://schemas.openxmlformats.org/officeDocument/2006/relationships" id="262" r:id="R226279be6e0f4254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703bc0189f734f1d" /><Relationship Type="http://schemas.openxmlformats.org/officeDocument/2006/relationships/slideMaster" Target="/ppt/slideMasters/slideMaster1.xml" Id="Rcb70589d3741425e" /><Relationship Type="http://schemas.openxmlformats.org/officeDocument/2006/relationships/notesMaster" Target="/ppt/notesMasters/notesMaster1.xml" Id="R12db1d8e00a04f43" /><Relationship Type="http://schemas.openxmlformats.org/officeDocument/2006/relationships/presProps" Target="/ppt/presProps.xml" Id="Ra82639983eb746a1" /><Relationship Type="http://schemas.openxmlformats.org/officeDocument/2006/relationships/tableStyles" Target="/ppt/tableStyles.xml" Id="Rdde2208bbd224be2" /><Relationship Type="http://schemas.openxmlformats.org/officeDocument/2006/relationships/slide" Target="/ppt/slides/slide1.xml" Id="R04d6c5312ee740ee" /><Relationship Type="http://schemas.openxmlformats.org/officeDocument/2006/relationships/slide" Target="/ppt/slides/slide2.xml" Id="R91f72edc01794e15" /><Relationship Type="http://schemas.openxmlformats.org/officeDocument/2006/relationships/slide" Target="/ppt/slides/slide3.xml" Id="Rb9d00098a3e448b7" /><Relationship Type="http://schemas.openxmlformats.org/officeDocument/2006/relationships/slide" Target="/ppt/slides/slide4.xml" Id="R6b7a251cd8f0480a" /><Relationship Type="http://schemas.openxmlformats.org/officeDocument/2006/relationships/slide" Target="/ppt/slides/slide5.xml" Id="R1badfcfe8fb54acc" /><Relationship Type="http://schemas.openxmlformats.org/officeDocument/2006/relationships/slide" Target="/ppt/slides/slide6.xml" Id="R156a19ac922d4a05" /><Relationship Type="http://schemas.openxmlformats.org/officeDocument/2006/relationships/slide" Target="/ppt/slides/slide7.xml" Id="R226279be6e0f4254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da4fbf7f31a24601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5f79150d9c2c4099" /><Relationship Type="http://schemas.openxmlformats.org/officeDocument/2006/relationships/notesMaster" Target="/ppt/notesMasters/notesMaster1.xml" Id="Rc2acd042e5f84284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319fd6252253482c" /><Relationship Type="http://schemas.openxmlformats.org/officeDocument/2006/relationships/notesMaster" Target="/ppt/notesMasters/notesMaster1.xml" Id="R1646c9ae15f84874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1fda2dcbd4604160" /><Relationship Type="http://schemas.openxmlformats.org/officeDocument/2006/relationships/notesMaster" Target="/ppt/notesMasters/notesMaster1.xml" Id="R2ed512a1f04a41ab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81887342787b4596" /><Relationship Type="http://schemas.openxmlformats.org/officeDocument/2006/relationships/notesMaster" Target="/ppt/notesMasters/notesMaster1.xml" Id="Rf283f91956d9431c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5d03653572544d5f" /><Relationship Type="http://schemas.openxmlformats.org/officeDocument/2006/relationships/notesMaster" Target="/ppt/notesMasters/notesMaster1.xml" Id="Re5c928ea8b1b423b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e160dcb537d547c8" /><Relationship Type="http://schemas.openxmlformats.org/officeDocument/2006/relationships/notesMaster" Target="/ppt/notesMasters/notesMaster1.xml" Id="Rb32200a495e54c37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9849090664994ce7" /><Relationship Type="http://schemas.openxmlformats.org/officeDocument/2006/relationships/notesMaster" Target="/ppt/notesMasters/notesMaster1.xml" Id="R6c6ffa4d61324169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daa433e1034b4983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2b1affce597e4c11" /><Relationship Type="http://schemas.openxmlformats.org/officeDocument/2006/relationships/slideLayout" Target="/ppt/slideLayouts/slideLayout1.xml" Id="Rfd62d70570a2414a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fd62d70570a2414a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85c01843915476a" /><Relationship Type="http://schemas.openxmlformats.org/officeDocument/2006/relationships/notesSlide" Target="/ppt/notesSlides/notesSlide1.xml" Id="Rc8e9f95240c04735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27ff3f656554e31" /><Relationship Type="http://schemas.openxmlformats.org/officeDocument/2006/relationships/notesSlide" Target="/ppt/notesSlides/notesSlide2.xml" Id="R17e96d7758ec4f3a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5b386bdc87f4783" /><Relationship Type="http://schemas.openxmlformats.org/officeDocument/2006/relationships/notesSlide" Target="/ppt/notesSlides/notesSlide3.xml" Id="R40a6329ca2e041c6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48589f5a2d74722" /><Relationship Type="http://schemas.openxmlformats.org/officeDocument/2006/relationships/chart" Target="/ppt/slides/charts/chart1.xml" Id="Rfeda02457bbd482d" /><Relationship Type="http://schemas.openxmlformats.org/officeDocument/2006/relationships/notesSlide" Target="/ppt/notesSlides/notesSlide4.xml" Id="R91dd1e5a84f74e3d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11c400d74d74a70" /><Relationship Type="http://schemas.openxmlformats.org/officeDocument/2006/relationships/notesSlide" Target="/ppt/notesSlides/notesSlide5.xml" Id="R682c2ddc0afb41d5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2b94c02a5dc449e" /><Relationship Type="http://schemas.openxmlformats.org/officeDocument/2006/relationships/notesSlide" Target="/ppt/notesSlides/notesSlide6.xml" Id="R456ee6edf72548ba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c7db884c9cb4b38" /><Relationship Type="http://schemas.openxmlformats.org/officeDocument/2006/relationships/notesSlide" Target="/ppt/notesSlides/notesSlide7.xml" Id="R423e371b6b874e21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varyColors val="0"/>
        <c:ser>
          <c:idx val="0"/>
          <c:order val="0"/>
          <c:tx>
            <c:v>المؤشر</c:v>
          </c:tx>
          <c:spPr>
            <a:solidFill xmlns:a="http://schemas.openxmlformats.org/drawingml/2006/main">
              <a:srgbClr val="2D6CDF"/>
            </a:solidFill>
          </c:spPr>
          <c:cat>
            <c:strLit>
              <c:ptCount val="4"/>
              <c:pt idx="0">
                <c:v>A</c:v>
              </c:pt>
              <c:pt idx="1">
                <c:v>B</c:v>
              </c:pt>
              <c:pt idx="2">
                <c:v>C</c:v>
              </c:pt>
              <c:pt idx="3">
                <c:v>D</c:v>
              </c:pt>
            </c:strLit>
          </c:cat>
          <c:val>
            <c:numLit>
              <c:formatCode>General</c:formatCode>
              <c:ptCount val="4"/>
              <c:pt idx="0">
                <c:v>42</c:v>
              </c:pt>
              <c:pt idx="1">
                <c:v>68</c:v>
              </c:pt>
              <c:pt idx="2">
                <c:v>55</c:v>
              </c:pt>
              <c:pt idx="3">
                <c:v>82</c:v>
              </c:pt>
            </c:numLit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7E1EE"/>
              </a:solidFill>
              <a:prstDash val="solid"/>
            </a:ln>
          </c:spPr>
        </c:majorGridlines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50112"/>
        <c:crossBetween val="between"/>
      </c:valAx>
    </c:plotArea>
    <c:plotVisOnly val="1"/>
  </c:chart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39C6D856-E6E1-43F5-B0E0-A0927FA7EF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A6038232-84D5-4CF7-A970-A19296AC2D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609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8CC8FF"/>
                </a:solidFill>
              </a:defRPr>
            </a:pPr>
            <a:r>
              <a:rPr sz="1050" b="1">
                <a:solidFill>
                  <a:srgbClr val="8CC8FF"/>
                </a:solidFill>
              </a:rPr>
              <a:t>عرض تقديمي قابل للتعديل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55DAE68D-D6FC-448E-948A-D9A1626CA0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714500"/>
            <a:ext cx="990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3450" b="1">
                <a:solidFill>
                  <a:srgbClr val="FFFFFF"/>
                </a:solidFill>
              </a:defRPr>
            </a:pPr>
            <a:r>
              <a:rPr sz="3450" b="1">
                <a:solidFill>
                  <a:srgbClr val="FFFFFF"/>
                </a:solidFill>
              </a:rPr>
              <a:t>عرض نتائج البحث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D2F545E6-1D60-40F4-9E1F-2E16DFDB39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714750"/>
            <a:ext cx="9906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575" b="0">
                <a:solidFill>
                  <a:srgbClr val="D8E7F8"/>
                </a:solidFill>
              </a:defRPr>
            </a:pPr>
            <a:r>
              <a:rPr sz="1575" b="0">
                <a:solidFill>
                  <a:srgbClr val="D8E7F8"/>
                </a:solidFill>
              </a:rPr>
              <a:t>هيكل عملي لاتخاذ قرارات واضحة وتواصل مهني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2A87367A-6C31-4158-BE0E-E0561AB179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05500"/>
            <a:ext cx="4000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OFFICE TEMPLATES HUB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A2DD570C-5728-455F-B513-25CF8DEC83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5143500"/>
            <a:ext cx="1619250" cy="1047750"/>
          </a:xfrm>
          <a:prstGeom xmlns:a="http://schemas.openxmlformats.org/drawingml/2006/main" prst="roundRect">
            <a:avLst>
              <a:gd name="adj" fmla="val 14545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8EA59FA8-EA23-4372-9B7C-A6B6AA0583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58375" y="5400675"/>
            <a:ext cx="1333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100%</a:t>
            </a:r>
          </a:p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EDITABLE</a:t>
            </a:r>
          </a:p>
        </p:txBody>
      </p:sp>
    </p:spTree>
    <p:extLst>
      <p:ext uri="{BB962C8B-B14F-4D97-AF65-F5344CB8AC3E}">
        <p14:creationId xmlns:p14="http://schemas.microsoft.com/office/powerpoint/2010/main" val="1106480603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713A5643-9491-4A51-AF27-A536AC3A2A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الملخص التنفيذي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8980C192-3122-4D0D-ABA9-0B79F86781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02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515A0AD4-51B4-4EF9-BB81-1281C2A141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34377D89-BA5F-4616-AF10-8C25805F0D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قالب مجاني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385F0ACF-A5D8-406E-B2B6-C4ACBC1686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81125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500" b="0">
                <a:solidFill>
                  <a:srgbClr val="5F6B7A"/>
                </a:solidFill>
              </a:defRPr>
            </a:pPr>
            <a:r>
              <a:rPr sz="1500" b="0">
                <a:solidFill>
                  <a:srgbClr val="5F6B7A"/>
                </a:solidFill>
              </a:rPr>
              <a:t>استبدل المحتوى التجريبي بمعلوماتك. جميع النصوص والمخططات والأشكال قابلة للتعديل.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36D9BA10-540D-42AE-B639-08F75B26AF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2BBF7912-C257-4B2A-80FB-95841EF8EE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السياق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F1FD8184-7B1B-4153-BDD3-F21453328D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أضف الوضع الحالي والفئة المستهدفة وسبب هذا العرض.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6612A397-75AA-45CD-8709-810397EB5F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EAF2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740C2640-9B23-4E41-BB19-A64689635C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الهدف الرئيسي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FAF2FE4C-12DF-4369-B376-3122A3D08E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حدّد النتيجة التي ينبغي أن يحققها هذا العرض.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FAD7D756-B39D-465A-B8E6-3502E7C669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D62CC614-C0FF-488F-B552-0C7A21305D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القرار المطلوب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1502519A-8506-420C-8F99-B32E91080F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وضّح الاعتماد أو الاختيار أو الالتزام المطلوب.</a:t>
            </a:r>
          </a:p>
        </p:txBody>
      </p:sp>
    </p:spTree>
    <p:extLst>
      <p:ext uri="{BB962C8B-B14F-4D97-AF65-F5344CB8AC3E}">
        <p14:creationId xmlns:p14="http://schemas.microsoft.com/office/powerpoint/2010/main" val="1207685777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F41C2155-0F61-44EF-B65E-A77FD6FAA8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الأهداف ومقاييس النجاح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CD4FB8B5-9345-4738-853A-5BE06ABB36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03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4E3FA001-2A11-4F5B-A27A-A61771177A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1C35DD08-1BDF-41ED-AFDE-E16BE195CF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قالب مجاني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7AD1C9B8-3B2D-4E2D-A409-0002590E57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1925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8F436914-9F59-4869-93E4-19C92A1F24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6192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الهدف الرئيسي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B9A160CD-F85C-4029-9F2B-8EC429B2FC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204787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نتيجة محددة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C9F83963-2B3C-49BC-A4E7-BB715715B4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80975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54B7DA2E-DF08-4959-B3EB-F996EAC61C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00375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05898618-EBAB-43D3-9039-58DB1842DD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00375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مقياس النجاح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E298B573-9D63-47F4-B82E-D8F59AB616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429000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طريقة قياس التقدم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C79B7F87-E8DC-4A68-8839-4AA1D48C09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190875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3FCF44D0-7E60-4CDD-9640-B8552EC38C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38150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0C39AD1C-3044-4FE5-BC17-9AB33C9E91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38150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المسؤول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6B90A884-980A-4903-B7B0-B1E17DA72E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81012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الجهة المسؤولة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B93895FD-AF00-445E-A11B-92AD8BFFCE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7200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7A00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379444512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746E96A5-4341-418D-A04E-41FF72E97D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الأدلة والرؤى الرئيسية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B47A6306-C28A-47E2-AFEB-A0EF9C4D05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04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5D10CE17-EF7B-4288-A549-8380746419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69E5D2B5-FB74-46F8-90D9-8CECF0A0B2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قالب مجاني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82601CC1-3F68-4862-A785-F54995FE81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00" b="1">
                <a:solidFill>
                  <a:srgbClr val="2D6CDF"/>
                </a:solidFill>
              </a:defRPr>
            </a:pPr>
            <a:r>
              <a:rPr sz="1800" b="1">
                <a:solidFill>
                  <a:srgbClr val="2D6CDF"/>
                </a:solidFill>
              </a:rPr>
              <a:t>الرؤية الرئيسية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24897FAE-1DC1-4C21-B70F-DC0F38640B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4191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0">
                <a:solidFill>
                  <a:srgbClr val="172033"/>
                </a:solidFill>
              </a:defRPr>
            </a:pPr>
            <a:r>
              <a:rPr sz="1650" b="0">
                <a:solidFill>
                  <a:srgbClr val="172033"/>
                </a:solidFill>
              </a:rPr>
              <a:t>لخّص أهم الأدلة واشرح سبب أهميتها.</a:t>
            </a:r>
          </a:p>
        </p:txBody>
      </p:sp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0" y="1571625"/>
          <a:ext xmlns:a="http://schemas.openxmlformats.org/drawingml/2006/main" cx="5524500" cy="3429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feda02457bbd482d"/>
          </a:graphicData>
        </a:graphic>
      </p:graphicFrame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5E7605BD-79A4-49EB-B1EF-96778E6ED5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191125"/>
            <a:ext cx="552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F6B7A"/>
                </a:solidFill>
              </a:defRPr>
            </a:pPr>
            <a:r>
              <a:rPr sz="1125" b="0">
                <a:solidFill>
                  <a:srgbClr val="5F6B7A"/>
                </a:solidFill>
              </a:rPr>
              <a:t>استبدل القيم التجريبية ببيانات موثوقة.</a:t>
            </a:r>
          </a:p>
        </p:txBody>
      </p:sp>
    </p:spTree>
    <p:extLst>
      <p:ext uri="{BB962C8B-B14F-4D97-AF65-F5344CB8AC3E}">
        <p14:creationId xmlns:p14="http://schemas.microsoft.com/office/powerpoint/2010/main" val="974843094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02A69CD6-DFCC-4A58-B160-7162ADF194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المنهج والجدول الزمني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4E4F3920-F5FE-43C6-BEA9-6F4D121A57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05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1E904174-776E-4880-B59B-066720289B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2D6D6F44-E874-4EC1-A754-BA211AF141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قالب مجاني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18DCF80B-56D8-421E-A528-180861ECCA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651B42C8-BA03-41EB-829D-AC273531EC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77E21C03-0D3D-4A35-A10D-601AC8954C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E7388104-A56A-48E7-A85C-20C4AAE7C4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السياق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59504878-06B4-47D5-AB01-FB9605B65C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21F4CCFC-B6F4-4026-B4AB-1F940BFFD4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CB59D67B-E593-47EB-A677-A94CE45E29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781AC59E-B22C-4D6F-A6C9-68D242C3F0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الأهداف ومقاييس النجاح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ED98ED96-E77A-48E4-AF29-B2553AEA2F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766DA129-F1EF-447F-BE3C-9A45C26AC6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63D109F3-A91C-49F2-A14B-79E90C241F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5C6F6AF6-AC91-4BFA-9EBF-7D07C0295C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خطة العمل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31578621-DDBE-4055-A7F0-A7FCA20648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5295DE59-2AA4-4786-A117-EA9778CE98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7AA22E3C-F442-4FBF-9714-E3D72F9F69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248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القرارات والخطوات التالية</a:t>
            </a:r>
          </a:p>
        </p:txBody>
      </p:sp>
    </p:spTree>
    <p:extLst>
      <p:ext uri="{BB962C8B-B14F-4D97-AF65-F5344CB8AC3E}">
        <p14:creationId xmlns:p14="http://schemas.microsoft.com/office/powerpoint/2010/main" val="814497335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33D3296F-3ED9-4CA6-BBE5-3733056955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المخاطر والاستجابات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B7683146-3694-4A2F-B247-DC72341526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06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88F88403-2224-446B-B2BE-C1D6785563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5FB03FA0-5CC2-4E15-88B1-B8222E504A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قالب مجاني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0C610249-08AC-498C-806A-BEEC21CA03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71625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Risk / issue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D4971B0B-F576-48E3-9556-2E2C276CD3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571625"/>
            <a:ext cx="2190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Impact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A510A3ED-8F7E-412D-BBB5-BF9EB8F6A6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571625"/>
            <a:ext cx="4762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Response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059C2B04-42E8-40D3-A1D5-EB427B293C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61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355B"/>
          </a:solidFill>
          <a:ln xmlns:a="http://schemas.openxmlformats.org/drawingml/2006/main" w="0">
            <a:solidFill>
              <a:srgbClr val="12355B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7DA07F2D-5E6D-4D9B-9E8A-2764639954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4312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C033632B-4EAF-4AAC-AC21-24B44D81C3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8125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خطر أو قيد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85653028-A418-43B0-BF6C-3599DFE536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238125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الأثر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3D7B3BCE-88ED-4DC0-86A1-B550E0A368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الاستجابة والمسؤول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B5682789-0454-4ADC-A5D7-A85D52EAE1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2F6FB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8D96C534-7293-4A40-9980-62A7C31550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76625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اعتماد خارجي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BC416C3B-C794-4130-A4F7-AFAA7D544E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3476625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الأثر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1B7C9FB1-CD68-455A-A89B-383647CA9A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476625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الاستجابة والمسؤول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6C120895-2BD6-4BB7-86A6-2A3B99695A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3387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A4392645-8995-472B-8404-4423A3CBE7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7200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افتراض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D70BD69F-4065-4D9E-B920-751AAA31C8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457200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الأثر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717552D7-A896-4AF3-8337-FCDADAE1B0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57200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إجراء التحقق</a:t>
            </a:r>
          </a:p>
        </p:txBody>
      </p:sp>
    </p:spTree>
    <p:extLst>
      <p:ext uri="{BB962C8B-B14F-4D97-AF65-F5344CB8AC3E}">
        <p14:creationId xmlns:p14="http://schemas.microsoft.com/office/powerpoint/2010/main" val="567101526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A2B1172F-A4DD-4604-88BC-F904CC61B2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9334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3000" b="1">
                <a:solidFill>
                  <a:srgbClr val="FFFFFF"/>
                </a:solidFill>
              </a:defRPr>
            </a:pPr>
            <a:r>
              <a:rPr sz="3000" b="1">
                <a:solidFill>
                  <a:srgbClr val="FFFFFF"/>
                </a:solidFill>
              </a:rPr>
              <a:t>القرارات والخطوات التالية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3632007C-DA83-485B-89CE-C1E3EAD6CB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6668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00" b="1">
                <a:solidFill>
                  <a:srgbClr val="8CC8FF"/>
                </a:solidFill>
              </a:defRPr>
            </a:pPr>
            <a:r>
              <a:rPr sz="1800" b="1">
                <a:solidFill>
                  <a:srgbClr val="8CC8FF"/>
                </a:solidFill>
              </a:rPr>
              <a:t>القرار المطلوب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E573A57A-3AA9-4B91-B0B6-19E2E8F249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90750"/>
            <a:ext cx="6477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75" b="0">
                <a:solidFill>
                  <a:srgbClr val="FFFFFF"/>
                </a:solidFill>
              </a:defRPr>
            </a:pPr>
            <a:r>
              <a:rPr sz="1875" b="0">
                <a:solidFill>
                  <a:srgbClr val="FFFFFF"/>
                </a:solidFill>
              </a:rPr>
              <a:t>اكتب القرار أو الاعتماد المطلوب بدقة.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79F4BD8C-2D8A-4257-B017-3E835C4DCD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2D6C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3BB255C2-793D-43B5-9647-FD54C3EFE0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الإجراء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29B4E421-20E5-4EB6-802C-CA213905E5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الإجراء التالي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A3989C45-45C6-4A20-82A2-5E338E9014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52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707831B7-3C34-4E15-A27B-E7A05F5AFC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المسؤول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24034BFB-B8C4-48DA-925F-6F953C761E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الاسم أو الدور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D21F296F-028F-4050-AB44-F59CD1DE23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81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906A1848-A553-4015-B532-5E4AD2C50B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تاريخ الاستحقاق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0F18C2AA-C5E0-449C-A386-EE0AB52A18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السنة-الشهر-اليوم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38055FFF-A557-4F6E-AD2E-0226A0436F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53125"/>
            <a:ext cx="4572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جاهز للعرض</a:t>
            </a:r>
          </a:p>
        </p:txBody>
      </p:sp>
    </p:spTree>
    <p:extLst>
      <p:ext uri="{BB962C8B-B14F-4D97-AF65-F5344CB8AC3E}">
        <p14:creationId xmlns:p14="http://schemas.microsoft.com/office/powerpoint/2010/main" val="73130026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2026-09-07T07:22:06.7740000Z</dcterms:created>
  <dcterms:modified xsi:type="dcterms:W3CDTF">2026-09-07T07:22:06.7740000Z</dcterms:modified>
</coreProperties>
</file>