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4052d76490f4e03" /><Relationship Type="http://schemas.openxmlformats.org/officeDocument/2006/relationships/extended-properties" Target="/docProps/app.xml" Id="R3901fc9619c24932" /><Relationship Type="http://schemas.openxmlformats.org/officeDocument/2006/relationships/officeDocument" Target="/ppt/presentation.xml" Id="R0ce04d2e578f4ec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f8b98c129de46db"/>
  </p:sldMasterIdLst>
  <p:notesMasterIdLst>
    <p:notesMasterId xmlns:r="http://schemas.openxmlformats.org/officeDocument/2006/relationships" r:id="R48c0476507994508"/>
  </p:notesMasterIdLst>
  <p:sldIdLst>
    <p:sldId xmlns:r="http://schemas.openxmlformats.org/officeDocument/2006/relationships" id="256" r:id="R8987e304a747488b"/>
    <p:sldId xmlns:r="http://schemas.openxmlformats.org/officeDocument/2006/relationships" id="257" r:id="Rcddc17435e644138"/>
    <p:sldId xmlns:r="http://schemas.openxmlformats.org/officeDocument/2006/relationships" id="258" r:id="Rb872930f7b6643cd"/>
    <p:sldId xmlns:r="http://schemas.openxmlformats.org/officeDocument/2006/relationships" id="259" r:id="R5e015521d8e5462e"/>
    <p:sldId xmlns:r="http://schemas.openxmlformats.org/officeDocument/2006/relationships" id="260" r:id="R8f46a0b77a7542fe"/>
    <p:sldId xmlns:r="http://schemas.openxmlformats.org/officeDocument/2006/relationships" id="261" r:id="Rd61917ab67e94703"/>
    <p:sldId xmlns:r="http://schemas.openxmlformats.org/officeDocument/2006/relationships" id="262" r:id="Ra6f405ef13714c8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74a082cb3614443" /><Relationship Type="http://schemas.openxmlformats.org/officeDocument/2006/relationships/slideMaster" Target="/ppt/slideMasters/slideMaster1.xml" Id="R1f8b98c129de46db" /><Relationship Type="http://schemas.openxmlformats.org/officeDocument/2006/relationships/notesMaster" Target="/ppt/notesMasters/notesMaster1.xml" Id="R48c0476507994508" /><Relationship Type="http://schemas.openxmlformats.org/officeDocument/2006/relationships/presProps" Target="/ppt/presProps.xml" Id="Ra6b91c3ca8814a1b" /><Relationship Type="http://schemas.openxmlformats.org/officeDocument/2006/relationships/tableStyles" Target="/ppt/tableStyles.xml" Id="Rebb0f0e1e1534f19" /><Relationship Type="http://schemas.openxmlformats.org/officeDocument/2006/relationships/slide" Target="/ppt/slides/slide1.xml" Id="R8987e304a747488b" /><Relationship Type="http://schemas.openxmlformats.org/officeDocument/2006/relationships/slide" Target="/ppt/slides/slide2.xml" Id="Rcddc17435e644138" /><Relationship Type="http://schemas.openxmlformats.org/officeDocument/2006/relationships/slide" Target="/ppt/slides/slide3.xml" Id="Rb872930f7b6643cd" /><Relationship Type="http://schemas.openxmlformats.org/officeDocument/2006/relationships/slide" Target="/ppt/slides/slide4.xml" Id="R5e015521d8e5462e" /><Relationship Type="http://schemas.openxmlformats.org/officeDocument/2006/relationships/slide" Target="/ppt/slides/slide5.xml" Id="R8f46a0b77a7542fe" /><Relationship Type="http://schemas.openxmlformats.org/officeDocument/2006/relationships/slide" Target="/ppt/slides/slide6.xml" Id="Rd61917ab67e94703" /><Relationship Type="http://schemas.openxmlformats.org/officeDocument/2006/relationships/slide" Target="/ppt/slides/slide7.xml" Id="Ra6f405ef13714c8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4ecdbfb08254de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a6dd1d403404234" /><Relationship Type="http://schemas.openxmlformats.org/officeDocument/2006/relationships/notesMaster" Target="/ppt/notesMasters/notesMaster1.xml" Id="R3100aed94aa64b5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aad4d05c69e49e0" /><Relationship Type="http://schemas.openxmlformats.org/officeDocument/2006/relationships/notesMaster" Target="/ppt/notesMasters/notesMaster1.xml" Id="Ra94af4fb17784c2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edf8ef6c01642ee" /><Relationship Type="http://schemas.openxmlformats.org/officeDocument/2006/relationships/notesMaster" Target="/ppt/notesMasters/notesMaster1.xml" Id="R9a215b61c84f435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10349f9b7fc40e1" /><Relationship Type="http://schemas.openxmlformats.org/officeDocument/2006/relationships/notesMaster" Target="/ppt/notesMasters/notesMaster1.xml" Id="Rbab69abeadc4493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a7ffb28582e475f" /><Relationship Type="http://schemas.openxmlformats.org/officeDocument/2006/relationships/notesMaster" Target="/ppt/notesMasters/notesMaster1.xml" Id="Rd7db68c0d102437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860bf67358c4314" /><Relationship Type="http://schemas.openxmlformats.org/officeDocument/2006/relationships/notesMaster" Target="/ppt/notesMasters/notesMaster1.xml" Id="R375096d6e59c446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e2e64c8a5914c15" /><Relationship Type="http://schemas.openxmlformats.org/officeDocument/2006/relationships/notesMaster" Target="/ppt/notesMasters/notesMaster1.xml" Id="Rc0185f47413e465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f0f2a63da6e415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eda0b53773a492a" /><Relationship Type="http://schemas.openxmlformats.org/officeDocument/2006/relationships/slideLayout" Target="/ppt/slideLayouts/slideLayout1.xml" Id="R3d037d6646c44af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d037d6646c44af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aa1b0f1f2242d9" /><Relationship Type="http://schemas.openxmlformats.org/officeDocument/2006/relationships/notesSlide" Target="/ppt/notesSlides/notesSlide1.xml" Id="R7d73556989be4ba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cd735c3f204847" /><Relationship Type="http://schemas.openxmlformats.org/officeDocument/2006/relationships/notesSlide" Target="/ppt/notesSlides/notesSlide2.xml" Id="R07baf4357e3640e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1259446d8e4f8d" /><Relationship Type="http://schemas.openxmlformats.org/officeDocument/2006/relationships/notesSlide" Target="/ppt/notesSlides/notesSlide3.xml" Id="Rfac4c6e51cc5408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42fd02423a4eca" /><Relationship Type="http://schemas.openxmlformats.org/officeDocument/2006/relationships/chart" Target="/ppt/slides/charts/chart1.xml" Id="Rf3e4467d0f4e42d0" /><Relationship Type="http://schemas.openxmlformats.org/officeDocument/2006/relationships/notesSlide" Target="/ppt/notesSlides/notesSlide4.xml" Id="Rb789b652fa9d46f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e32b4323344827" /><Relationship Type="http://schemas.openxmlformats.org/officeDocument/2006/relationships/notesSlide" Target="/ppt/notesSlides/notesSlide5.xml" Id="Rd4520496047a4d6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b7c28565844efe" /><Relationship Type="http://schemas.openxmlformats.org/officeDocument/2006/relationships/notesSlide" Target="/ppt/notesSlides/notesSlide6.xml" Id="Ra84b395735d04c4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8c6e7dcdd64b73" /><Relationship Type="http://schemas.openxmlformats.org/officeDocument/2006/relationships/notesSlide" Target="/ppt/notesSlides/notesSlide7.xml" Id="R099d276764d44ea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CE7F6D7-8785-4D92-A6DF-47AF5EAE5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53B710F-4FA4-4932-9B9B-D258C81F5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C32CE38-D25A-4205-BE4E-C51CB75F9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Research Findings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39C82E5-0A05-4174-A311-176207187B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2A49847-F09A-42E7-A15A-4BEF42EB65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E70851A-A92D-4193-B6AD-8135CA5AE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04C11F9-8B2D-468D-8D09-A33F77B08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85024906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556923B-ACFB-425A-BB13-C68E5E28C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3BCC3A9-D012-4285-B425-4F1682B3A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511A918-AC9E-4FC9-B664-C59474DCD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732F98A-7046-4F6F-89F7-1A3E4CA01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F567837-84C1-4026-BCC2-03C4EF013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07C9D10-10A2-42F8-B30E-2F8FD2D5A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B9B7227-98A5-481B-997E-35B40A10A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A5D176-69B7-4CB7-9C24-4647657CF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92CDD85-979D-4418-82D6-020FB76962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514D384-BFCA-47C0-9E08-B50D59639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C393588-1492-4CB8-8B51-1B8518B961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776C24-C389-4E49-B606-9A3A7EC16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D953F7A-4C13-4430-A0B4-5F477F84F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BB84F17-AC2C-4258-B3D2-DC476BF99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70178762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98DC12D-3855-44E5-B015-CD2BAC193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A8BD03A-8CF5-42BF-883F-F3BDD4A6C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32702E7-2C7E-4FC0-97F4-7727731F2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4EEC16A-A6DD-42A6-9BB7-974358AAD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F9559A-9858-4B06-B937-F2D32882A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CC68280-A9B2-4974-8273-74B58B6B8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1B1BB49-6033-4A71-B126-3AC25ABF32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1E7974F-F0E9-412F-B7F4-221BD56D9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E56CCDC-185A-41E9-B233-197141962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D29B44F-AD11-49B2-A317-B45B21B4C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4947E1B-9264-4DDA-9DD8-BD6832D44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516A257-36F3-42EA-A30C-EE9C8CEAE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E4687B2-98E1-419C-8F12-B91370C45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C73DC37-706D-408B-A53B-0E4DEBA64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56DFBBD-3505-4506-957E-C4257046A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7129786-67B5-4D26-9B2B-34599BBED8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54477570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84D4071-413F-41F6-839D-2699F516B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CC15D9F-D96C-4D4C-A1E6-C3A9B0836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D627583-9E9B-42C3-BAAF-0425A86AE5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24C7C69-34DD-404C-A55F-F32A02FD8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A6B85DD-7B13-4747-B9D4-CB433E8FA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931DEC8-A39B-461C-8BBA-3CE16E0F85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3e4467d0f4e42d0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A3AA74B-0E5F-4E93-B658-7AA6475EF9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25753073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FD325FA-4E6D-4D18-92A8-201A114D0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BCEA17D-7FE5-4388-8870-E40823173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6C1532A-D2A1-4433-8613-35CB4F2C5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63F082F-5E5C-4048-BC18-CB1FD3A24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B684FAE-3017-4ACA-B2C3-1DEA3F330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45BCDC6-F659-4289-9263-48AF6D98B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2859487-254C-44F1-AFD4-70E014A5D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8ADB7D-45E3-43A4-B17B-7FD8261A72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A6ECD27-944A-4D50-BF8E-63F0CDA46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F2B6F4A-E029-4A64-B301-D9A570A35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58FB87F-63D2-460F-9ADF-6CDFB8DBB1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817D459-6B95-4C09-BE06-2D4DD91DC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375329F-C683-4344-9F62-B6FDCBD514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258688E-C4F2-49F2-BFD8-FD107860D8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69520C7-EC12-4950-87FA-463948837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B16222F-ED74-4E4C-B221-12595B0BD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0864FB6-B2C7-49DB-8662-D03E74D76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AA1490B-DEDC-4701-B27F-D46495E8F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F40323D-8A85-42F2-B32A-9F09B914D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8568593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E800FC7-5D1C-4C31-8887-D3ABB5EE30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32A21F-1828-4A72-B183-9D44F8F24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61F3561-A906-4EE8-8915-2C2B3F0DC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4DD5EB4-B0A3-4AB1-9665-C84047EF8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0D13A79-5DF6-4AD1-B4C3-F1989EF4E5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77F8950-CDF3-42B5-A61B-2D5188660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D31E4A-6161-4DE2-B30D-DA2566219C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4B9675F-6D52-4B1D-807B-4431CACB7A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05E2146-185C-404D-A0D7-350BB9486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F6D9361-3203-4747-B6B2-2904909AB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B438F74-E176-4D03-A689-7F28DAA96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9F4F8BA-799C-4D74-B9FA-989A75A65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EBC29A4-FE84-472E-AD7A-6862FA6D0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9D74166-6DBD-4155-BB7D-2EC47ED5A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51046C1-0535-48EF-939F-A645AF02C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898D8BB-6D68-4CBE-82BF-7DC9D60BB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0DFE357-BCE5-4A77-BB81-E7D75BCC5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FB185D7-D46B-489F-8E47-CAFC22422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50A05A2-CC9E-46D8-A3D5-7D0B0CD43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762D04D-7752-4203-A45C-4F9E9A095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62643552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FAE9E15-545A-4AD3-8544-711363040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73DA415-3F69-401D-B847-A6B41B69E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FEE22E1-6C90-4EDD-B0A7-2882559CC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CFCA22-7AA6-4D61-B8B8-FE215F890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4CFA6B1-2D80-49CC-A3DB-5135FBA41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003B4D4-3092-4953-A408-E85B49706B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EACB92F-93DB-4C1F-B7BE-F97348E9A4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43AEBDB-6EF7-4927-B988-CE40661E70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7B23B8-6ADD-48F5-931F-7C2F9575C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CBE3E26-FC8C-428A-85FB-196725CCC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B877CF-3C24-42BC-85A5-182692663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9B91587-E11E-485C-A1FB-1DAA6D85F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16D4466-16C5-4854-B9A4-110122F87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32888378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2026-09-07T07:22:06.5400000Z</dcterms:created>
  <dcterms:modified xsi:type="dcterms:W3CDTF">2026-09-07T07:22:06.5400000Z</dcterms:modified>
</coreProperties>
</file>