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556d5696f874d56" /><Relationship Type="http://schemas.openxmlformats.org/officeDocument/2006/relationships/extended-properties" Target="/docProps/app.xml" Id="R7b4018263d204c72" /><Relationship Type="http://schemas.openxmlformats.org/officeDocument/2006/relationships/officeDocument" Target="/ppt/presentation.xml" Id="R30fbd1b301054688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19a66d866a645f1"/>
  </p:sldMasterIdLst>
  <p:notesMasterIdLst>
    <p:notesMasterId xmlns:r="http://schemas.openxmlformats.org/officeDocument/2006/relationships" r:id="Rd26dfc895adf4914"/>
  </p:notesMasterIdLst>
  <p:sldIdLst>
    <p:sldId xmlns:r="http://schemas.openxmlformats.org/officeDocument/2006/relationships" id="256" r:id="Rb92e348cfd1d4eb0"/>
    <p:sldId xmlns:r="http://schemas.openxmlformats.org/officeDocument/2006/relationships" id="257" r:id="R47eb3a4046c841b7"/>
    <p:sldId xmlns:r="http://schemas.openxmlformats.org/officeDocument/2006/relationships" id="258" r:id="R153d2b1948a64b80"/>
    <p:sldId xmlns:r="http://schemas.openxmlformats.org/officeDocument/2006/relationships" id="259" r:id="Rb241c852d5314d81"/>
    <p:sldId xmlns:r="http://schemas.openxmlformats.org/officeDocument/2006/relationships" id="260" r:id="R46848e77621141e7"/>
    <p:sldId xmlns:r="http://schemas.openxmlformats.org/officeDocument/2006/relationships" id="261" r:id="R81b6f7a8ecbe400f"/>
    <p:sldId xmlns:r="http://schemas.openxmlformats.org/officeDocument/2006/relationships" id="262" r:id="R6596e972c175479e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877a183540344d19" /><Relationship Type="http://schemas.openxmlformats.org/officeDocument/2006/relationships/slideMaster" Target="/ppt/slideMasters/slideMaster1.xml" Id="R219a66d866a645f1" /><Relationship Type="http://schemas.openxmlformats.org/officeDocument/2006/relationships/notesMaster" Target="/ppt/notesMasters/notesMaster1.xml" Id="Rd26dfc895adf4914" /><Relationship Type="http://schemas.openxmlformats.org/officeDocument/2006/relationships/presProps" Target="/ppt/presProps.xml" Id="R55e6bc89896943ab" /><Relationship Type="http://schemas.openxmlformats.org/officeDocument/2006/relationships/tableStyles" Target="/ppt/tableStyles.xml" Id="R67e81c1241324fc3" /><Relationship Type="http://schemas.openxmlformats.org/officeDocument/2006/relationships/slide" Target="/ppt/slides/slide1.xml" Id="Rb92e348cfd1d4eb0" /><Relationship Type="http://schemas.openxmlformats.org/officeDocument/2006/relationships/slide" Target="/ppt/slides/slide2.xml" Id="R47eb3a4046c841b7" /><Relationship Type="http://schemas.openxmlformats.org/officeDocument/2006/relationships/slide" Target="/ppt/slides/slide3.xml" Id="R153d2b1948a64b80" /><Relationship Type="http://schemas.openxmlformats.org/officeDocument/2006/relationships/slide" Target="/ppt/slides/slide4.xml" Id="Rb241c852d5314d81" /><Relationship Type="http://schemas.openxmlformats.org/officeDocument/2006/relationships/slide" Target="/ppt/slides/slide5.xml" Id="R46848e77621141e7" /><Relationship Type="http://schemas.openxmlformats.org/officeDocument/2006/relationships/slide" Target="/ppt/slides/slide6.xml" Id="R81b6f7a8ecbe400f" /><Relationship Type="http://schemas.openxmlformats.org/officeDocument/2006/relationships/slide" Target="/ppt/slides/slide7.xml" Id="R6596e972c175479e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1fca0274ca64f4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8b59be51a6d49da" /><Relationship Type="http://schemas.openxmlformats.org/officeDocument/2006/relationships/notesMaster" Target="/ppt/notesMasters/notesMaster1.xml" Id="Rab3f8dd401064d2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1adace9731f456d" /><Relationship Type="http://schemas.openxmlformats.org/officeDocument/2006/relationships/notesMaster" Target="/ppt/notesMasters/notesMaster1.xml" Id="R8a6441911a5c4a9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07c894785ef4014" /><Relationship Type="http://schemas.openxmlformats.org/officeDocument/2006/relationships/notesMaster" Target="/ppt/notesMasters/notesMaster1.xml" Id="Raff7a94adab04f2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0be7ef9b5134cbb" /><Relationship Type="http://schemas.openxmlformats.org/officeDocument/2006/relationships/notesMaster" Target="/ppt/notesMasters/notesMaster1.xml" Id="R1e6f3516ea7040ce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5227ce8e3cbc498d" /><Relationship Type="http://schemas.openxmlformats.org/officeDocument/2006/relationships/notesMaster" Target="/ppt/notesMasters/notesMaster1.xml" Id="Rc0b8b61dead24e5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bb4896fd37546b9" /><Relationship Type="http://schemas.openxmlformats.org/officeDocument/2006/relationships/notesMaster" Target="/ppt/notesMasters/notesMaster1.xml" Id="R7821fb2fe68048a7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d1ac894922749e5" /><Relationship Type="http://schemas.openxmlformats.org/officeDocument/2006/relationships/notesMaster" Target="/ppt/notesMasters/notesMaster1.xml" Id="R13c1ae953f63480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03e722f78634e5e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a420f9d0be24f18" /><Relationship Type="http://schemas.openxmlformats.org/officeDocument/2006/relationships/slideLayout" Target="/ppt/slideLayouts/slideLayout1.xml" Id="R869eb52d2de342e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69eb52d2de342e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abc04cd95334a46" /><Relationship Type="http://schemas.openxmlformats.org/officeDocument/2006/relationships/notesSlide" Target="/ppt/notesSlides/notesSlide1.xml" Id="Rcf4ee1a2deb040c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f906df4d08e482a" /><Relationship Type="http://schemas.openxmlformats.org/officeDocument/2006/relationships/notesSlide" Target="/ppt/notesSlides/notesSlide2.xml" Id="R1f5eaeb9f38847f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6c711e50eac437b" /><Relationship Type="http://schemas.openxmlformats.org/officeDocument/2006/relationships/notesSlide" Target="/ppt/notesSlides/notesSlide3.xml" Id="Rde500d62251a410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694ee9f2274f73" /><Relationship Type="http://schemas.openxmlformats.org/officeDocument/2006/relationships/chart" Target="/ppt/slides/charts/chart1.xml" Id="Rd54d332cc1ae4164" /><Relationship Type="http://schemas.openxmlformats.org/officeDocument/2006/relationships/notesSlide" Target="/ppt/notesSlides/notesSlide4.xml" Id="R2c2bf71a92424e2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358c7a24f684f73" /><Relationship Type="http://schemas.openxmlformats.org/officeDocument/2006/relationships/notesSlide" Target="/ppt/notesSlides/notesSlide5.xml" Id="R716530d79ce44b4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e8b76c883734c1f" /><Relationship Type="http://schemas.openxmlformats.org/officeDocument/2006/relationships/notesSlide" Target="/ppt/notesSlides/notesSlide6.xml" Id="R2cc128dd835a4b30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2492101e1c4548" /><Relationship Type="http://schemas.openxmlformats.org/officeDocument/2006/relationships/notesSlide" Target="/ppt/notesSlides/notesSlide7.xml" Id="Rd101491585374351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6CD4277-C931-4D06-9566-C505CFB0BA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7CBBC10-11C2-4747-B1FC-9A80D7E754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4F50EC6-406D-4FE5-8502-010FDCE8C0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Forschungsergebnis-Präsentation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E98D71B-B8ED-4D38-8CC1-9D4D4D19E4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A7806DD-4F6F-45A0-A408-171A9A0C0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93353AF-4BFB-442D-9D59-6A5E73D04A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ACE8E39-8E22-4335-BB1B-49BF68F0A4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43035567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68D3200-DDF2-4345-BE10-6CA5CA466C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F0347FD-BED8-44FD-8D6A-A24E3AE894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F0AD0E6-6CCC-45B1-B9DF-74A3F15E22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DDA32DA-F8FA-46F7-9F74-ECB33D530E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1E01347-6982-4FA2-A4E7-C5E0074B89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9CAA907-3B55-4D69-8408-7C038A4753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6960886-0FCC-4378-90A3-ECDC87A724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73EC431-01F4-4E10-ABCF-DBBEB759CC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184CF83-450C-4EF1-B5F8-828D7D7A90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EBD8BFA-0730-4195-814C-EFFFA3545B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E5422D1-ADB8-4037-A0D6-F2316BE7C3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AD6AEDC-4003-4FD3-A417-1B484538E1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77892DA-9CCC-4993-B985-0824549D40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1B30CA-7D93-4CE2-ACF6-6B42228740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66317530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97219FF-F1E2-4D43-8FD5-E1FE2A2DCF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BC2A7D8-215E-4BC2-B026-3A25F4ACFA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0AE08DB-E52C-4055-A572-E7E0C15A4C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D33DBCB-2768-49AD-A60D-5E4076B9C7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B109CEC-3B6D-4538-A7CC-2E5A9DE618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BD2F148-6D6F-4602-87B4-B98E08A0CF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FA9C16A-55C5-4689-8955-75B241EF08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AC45BA5-6229-4A73-B00E-C641481361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66B8B19-EDBB-45F8-BF76-40CCBC89C8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171F735-8E35-4B48-BDB6-9D6BE0BD43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82A189E-4E61-49D0-88CB-64542B853C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4074598-D7A3-418D-8AA9-F6870C5803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8F950D6-E6FC-454F-B307-809D6BF58E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7724FCC-16F9-424B-8B11-CB385C976D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D7C115-49BD-4080-B9C7-C82D1AE7F5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425EB05-B744-4C41-813D-2D88610902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05901032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DE27358-CAD0-4198-A46D-C38A7937D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7A98BC7-FA23-4843-9BB2-E5059E24AC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CA38B91-11A3-4B92-8345-1A6B1FF111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148B2CA-67A6-476B-B9BD-337101C141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0081A29-210B-4A17-B2C2-10FA792511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27A963D-0E28-48DB-BD8A-0E00461CBC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54d332cc1ae4164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D15DC70-2DB1-4E7E-8DD7-22B3B916D3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33951698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2A061B5-A35E-4242-B962-D99BE32DD8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EFC6A43-BCF4-4BA2-805E-8ED06FE193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7A9506E-E88E-42D8-962F-3F100DA57C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55367DD-5E17-4D14-BECE-86A96EA35B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40CC5AA-4FDC-494B-911A-61A3E1144D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9E34D61-6B69-4E03-AD44-1FF648B810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D2EE93F-024E-4F10-AA7E-3E538B1A96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407BF66-5767-48C5-B4F5-94C4669903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BB1F7F2-9E05-4FF6-AFBC-A11B31A483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3F5B0ED-BE64-4D81-B879-AB503C49EB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FDDAEAD-B89C-4920-8531-D56E13B65F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D460713-2B87-4A93-AC0F-C2C1AFCA7B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826A2D4-3EF0-4702-9063-4A567473A7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C2151B4-2F88-4FA8-968E-26302DDF82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49D120E-1632-404A-87AC-441F25BE1D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55488CE-E83E-4F26-BAB7-3D25BAA3EB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5FAAE1A-EE09-4BA6-9C69-ABEA6F2449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3F57575-1A99-48A6-879D-CAD3EADF31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9F46F90-8B79-433C-82E9-890A19E138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66170219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8EF3D08-C518-4529-9E58-EE678A819D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588B55A-E832-43C6-A949-7D7C783E01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B559ACE-B7F9-484F-B4B1-C2E8E8B19A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1C2A950-68F1-4910-9FC9-5231459B7D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074B9AB-49B3-43D6-A840-9E4E69309B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FD85111-C8D4-48EB-874C-BD8E1A3C4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13DFDAA-56D4-431B-861A-982C76EC9C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E9BEBA5-5F65-450B-8BC8-2FD589367B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3AB26FE-9AAB-483F-BE2C-46A12C470B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DD89A41-D5DE-4E83-9353-6F980E4582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51567F7-682B-427A-81BE-0775614CA5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03C5BA8-20CB-498D-901F-0E2C75AD0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744045A-B7F0-40E9-9493-F9A2522D98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5DD9C7D-01D5-43C6-8973-327CFC1537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BEA63A3-0B95-4C86-9370-635E15522E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4ACA165-EAE0-4999-A162-0BC90B396C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DB40B53-BA4D-4322-ACCC-BDA237DD60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02153DD-48C2-477E-A2C4-E4EFFCFA13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77604D9-B87F-4FE2-9CA8-DD5B9AB572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D7D593D-250D-42F3-9FAA-385AF40B3E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161087862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8767C36-EBB7-4F54-A888-EA944068B6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21FF431-196F-4760-B3E8-4B0DFB0A5F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628156B-CECA-4973-A0C3-D4277A43D4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13AEE98-D170-43E4-A110-5B1D461040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17F9D6D-D9D2-4FEB-8D02-4CC266D8B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9F87F9C-8845-4F66-80E7-9420ACA946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9834627-BD9A-4211-89C5-0BD0AB58B1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6E6092E-B148-437C-84DC-FDA411CFCF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46CF474-F170-433C-85A2-663CD262E6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4DBAD6E-94C6-4D5C-AE5D-009D54C2FD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75CBBD1-3526-446B-8699-1368BB4ECF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5018F00-9ED0-4F73-A675-5D8234C7AA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4B66D4E-9896-44F2-A0AC-FC32A5E048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101549464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2026-09-07T07:22:07.5790000Z</dcterms:created>
  <dcterms:modified xsi:type="dcterms:W3CDTF">2026-09-07T07:22:07.5790000Z</dcterms:modified>
</coreProperties>
</file>