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a62bf6fac19847cc" /><Relationship Type="http://schemas.openxmlformats.org/officeDocument/2006/relationships/extended-properties" Target="/docProps/app.xml" Id="Rcefc1f842e6a4e3d" /><Relationship Type="http://schemas.openxmlformats.org/officeDocument/2006/relationships/officeDocument" Target="/ppt/presentation.xml" Id="Rcb260ef713a646a3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34d7bcbd20d140d7"/>
  </p:sldMasterIdLst>
  <p:notesMasterIdLst>
    <p:notesMasterId xmlns:r="http://schemas.openxmlformats.org/officeDocument/2006/relationships" r:id="Ra8f4008a55da45ef"/>
  </p:notesMasterIdLst>
  <p:sldIdLst>
    <p:sldId xmlns:r="http://schemas.openxmlformats.org/officeDocument/2006/relationships" id="256" r:id="R885d99e4eb2d4252"/>
    <p:sldId xmlns:r="http://schemas.openxmlformats.org/officeDocument/2006/relationships" id="257" r:id="R93a3acbecc594659"/>
    <p:sldId xmlns:r="http://schemas.openxmlformats.org/officeDocument/2006/relationships" id="258" r:id="R91735f2457ec4a89"/>
    <p:sldId xmlns:r="http://schemas.openxmlformats.org/officeDocument/2006/relationships" id="259" r:id="R54860bdba80e4383"/>
    <p:sldId xmlns:r="http://schemas.openxmlformats.org/officeDocument/2006/relationships" id="260" r:id="R236e26f68a704cac"/>
    <p:sldId xmlns:r="http://schemas.openxmlformats.org/officeDocument/2006/relationships" id="261" r:id="Ra2632a20873a4b63"/>
    <p:sldId xmlns:r="http://schemas.openxmlformats.org/officeDocument/2006/relationships" id="262" r:id="Re73ffec1c35049e5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e0fb02eb4bdf4276" /><Relationship Type="http://schemas.openxmlformats.org/officeDocument/2006/relationships/slideMaster" Target="/ppt/slideMasters/slideMaster1.xml" Id="R34d7bcbd20d140d7" /><Relationship Type="http://schemas.openxmlformats.org/officeDocument/2006/relationships/notesMaster" Target="/ppt/notesMasters/notesMaster1.xml" Id="Ra8f4008a55da45ef" /><Relationship Type="http://schemas.openxmlformats.org/officeDocument/2006/relationships/presProps" Target="/ppt/presProps.xml" Id="Rc3d5811795404771" /><Relationship Type="http://schemas.openxmlformats.org/officeDocument/2006/relationships/tableStyles" Target="/ppt/tableStyles.xml" Id="R6df318317370479a" /><Relationship Type="http://schemas.openxmlformats.org/officeDocument/2006/relationships/slide" Target="/ppt/slides/slide1.xml" Id="R885d99e4eb2d4252" /><Relationship Type="http://schemas.openxmlformats.org/officeDocument/2006/relationships/slide" Target="/ppt/slides/slide2.xml" Id="R93a3acbecc594659" /><Relationship Type="http://schemas.openxmlformats.org/officeDocument/2006/relationships/slide" Target="/ppt/slides/slide3.xml" Id="R91735f2457ec4a89" /><Relationship Type="http://schemas.openxmlformats.org/officeDocument/2006/relationships/slide" Target="/ppt/slides/slide4.xml" Id="R54860bdba80e4383" /><Relationship Type="http://schemas.openxmlformats.org/officeDocument/2006/relationships/slide" Target="/ppt/slides/slide5.xml" Id="R236e26f68a704cac" /><Relationship Type="http://schemas.openxmlformats.org/officeDocument/2006/relationships/slide" Target="/ppt/slides/slide6.xml" Id="Ra2632a20873a4b63" /><Relationship Type="http://schemas.openxmlformats.org/officeDocument/2006/relationships/slide" Target="/ppt/slides/slide7.xml" Id="Re73ffec1c35049e5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3d208ba1a54544b6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acd6446db0324268" /><Relationship Type="http://schemas.openxmlformats.org/officeDocument/2006/relationships/notesMaster" Target="/ppt/notesMasters/notesMaster1.xml" Id="R7a62873bc00044d3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e08a3ee082b24944" /><Relationship Type="http://schemas.openxmlformats.org/officeDocument/2006/relationships/notesMaster" Target="/ppt/notesMasters/notesMaster1.xml" Id="R135bddf1ecef4cd8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a499bf62a6d64d97" /><Relationship Type="http://schemas.openxmlformats.org/officeDocument/2006/relationships/notesMaster" Target="/ppt/notesMasters/notesMaster1.xml" Id="Rb98347ae652f4313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c75911cc96514ae2" /><Relationship Type="http://schemas.openxmlformats.org/officeDocument/2006/relationships/notesMaster" Target="/ppt/notesMasters/notesMaster1.xml" Id="R46373718692646ab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f17841cf58ce4f35" /><Relationship Type="http://schemas.openxmlformats.org/officeDocument/2006/relationships/notesMaster" Target="/ppt/notesMasters/notesMaster1.xml" Id="Rf7d84035012143e8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c04627223a604b58" /><Relationship Type="http://schemas.openxmlformats.org/officeDocument/2006/relationships/notesMaster" Target="/ppt/notesMasters/notesMaster1.xml" Id="R4039a6138aa440a1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eb3673ac40674db9" /><Relationship Type="http://schemas.openxmlformats.org/officeDocument/2006/relationships/notesMaster" Target="/ppt/notesMasters/notesMaster1.xml" Id="R05724e0311294068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c9127faab004dd6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8be88c7dea34428f" /><Relationship Type="http://schemas.openxmlformats.org/officeDocument/2006/relationships/slideLayout" Target="/ppt/slideLayouts/slideLayout1.xml" Id="R9cf7d8d680184d19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9cf7d8d680184d19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fdffd40f8634598" /><Relationship Type="http://schemas.openxmlformats.org/officeDocument/2006/relationships/notesSlide" Target="/ppt/notesSlides/notesSlide1.xml" Id="Rf5b5bb30516f410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23ab39252b9487b" /><Relationship Type="http://schemas.openxmlformats.org/officeDocument/2006/relationships/notesSlide" Target="/ppt/notesSlides/notesSlide2.xml" Id="R8d73b764e3f34750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9104635ae464c01" /><Relationship Type="http://schemas.openxmlformats.org/officeDocument/2006/relationships/notesSlide" Target="/ppt/notesSlides/notesSlide3.xml" Id="R14218d967e644cd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519ed9c143d4532" /><Relationship Type="http://schemas.openxmlformats.org/officeDocument/2006/relationships/chart" Target="/ppt/slides/charts/chart1.xml" Id="R51fbadde02ee40cb" /><Relationship Type="http://schemas.openxmlformats.org/officeDocument/2006/relationships/notesSlide" Target="/ppt/notesSlides/notesSlide4.xml" Id="R9f5967f2a6fa465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5aebb2f0f724e87" /><Relationship Type="http://schemas.openxmlformats.org/officeDocument/2006/relationships/notesSlide" Target="/ppt/notesSlides/notesSlide5.xml" Id="Rf9c7fa26842e43d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ae4e54f79264240" /><Relationship Type="http://schemas.openxmlformats.org/officeDocument/2006/relationships/notesSlide" Target="/ppt/notesSlides/notesSlide6.xml" Id="R02530c39a4fd4b0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7827e6aeef2407b" /><Relationship Type="http://schemas.openxmlformats.org/officeDocument/2006/relationships/notesSlide" Target="/ppt/notesSlides/notesSlide7.xml" Id="R51f225b29aca4245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Métrica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4E4D180-1DEA-467D-8FCF-3E8543E6AE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BFE6C0F-363D-4C47-B212-07163F56FC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PRESENTACIÓN EDITABLE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9CF3BE4-5A29-4B72-A3AB-EDBBD1318C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Presentación de resultados de investigación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A474DF5-5AA7-4AF0-9A22-11A5CEF167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Una estructura práctica para decisiones claras y comunicación profesional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405C053-796B-4CF8-9259-7F00DF46FC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0C209A1-0B05-4388-9A84-8407A7DD15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58890B4-487D-4974-8743-1F2CB29A01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75085672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7331EB1-8549-4E47-873B-E3CB49F07D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Resumen ejecutivo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235ED91-B1F9-42CE-88DE-E86C68BF5A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3108A2A-0296-45B1-8AF9-98DCACE2A1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C123978-CC60-4A27-887B-1195B11465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87C1B6D-858F-4FCC-98BA-B79C9B4923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Sustituye el contenido de ejemplo por tu información. Todos los textos, gráficos y formas son editables.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EBAB389-69AE-4727-A0E8-DC5AEC1B39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0FE3264-FF03-4414-9097-3B8AF50142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6630281-1B6D-4960-B7C0-0BD21EE122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Añade la situación, la audiencia y el motivo de esta presentación.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330FA80-C4B3-4AC6-87A9-E884EEB3BB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C54ACF5-8999-413D-B12D-676B62B6DB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Objetivo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467E807-FF12-4D5E-9316-CCEC24EFD0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Indica el resultado que debe facilitar esta presentación.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157AC7D-0690-4AE1-B756-5F426DF478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DABEB33-7B47-48F0-8BFE-2568ADA427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Decisión necesaria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D95F5B0-08A2-4D4C-92EC-C0D5CB1298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la aprobación, elección o compromiso necesario.</a:t>
            </a:r>
          </a:p>
        </p:txBody>
      </p:sp>
    </p:spTree>
    <p:extLst>
      <p:ext uri="{BB962C8B-B14F-4D97-AF65-F5344CB8AC3E}">
        <p14:creationId xmlns:p14="http://schemas.microsoft.com/office/powerpoint/2010/main" val="1247865541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71647F2-F4D1-4BC9-8548-A639CB439B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2CA37CA-E8B1-459B-9895-0FC6E39577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F75D90D-62C5-4DCA-8591-1B7915AA2D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1A629C2-BD5D-4E7A-91C1-F3733FF7F8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78A72E5-1D98-4DD5-9905-5C4FE14131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CC45757-D72F-4B43-B521-748ABC69FB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Objetivo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90ED28C-B0F9-4B7E-95F8-27300E71CA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Resultado específico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73D0149-5345-4969-8257-7BD94DBC79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4D715EA-0336-4B67-903A-D4179C1AA2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0BBBDD5-EED1-4B54-B375-8525FB5558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Medida de éxito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44ACE69-13A3-4A93-B459-C601B1559A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Cómo se mide el progreso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A549236-4422-40ED-B8FE-8F32FC3E25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2C770DA-5328-485B-A071-F0027B2321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EE42301-A2AF-43FF-A979-FEF5777FCB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71B62E2-DF12-4C97-A215-E40E671F98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Rol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4275415-2EA3-44C0-B599-E391EA9C69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68152105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27DE054-F54D-48E2-B85A-475D372A42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Evidencia e ideas clave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51C2B77-DFC8-4FD5-8ED2-51D9241DAC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A9B9DB8-4A07-435F-A3C6-9D86AFB160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045E9D6-9366-49BA-BC81-85AAE6B046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86F9455-CCD2-44DC-B9B0-BC9C4AE2B4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Idea clave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1DDBCC4-88CB-4598-9D83-AD39B1238F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Resume la evidencia más importante y explica por qué importa.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1fbadde02ee40cb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482460D-A0D1-46DC-A9C4-64E3119516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Sustituye los valores de ejemplo por datos verificados.</a:t>
            </a:r>
          </a:p>
        </p:txBody>
      </p:sp>
    </p:spTree>
    <p:extLst>
      <p:ext uri="{BB962C8B-B14F-4D97-AF65-F5344CB8AC3E}">
        <p14:creationId xmlns:p14="http://schemas.microsoft.com/office/powerpoint/2010/main" val="158811403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5766745-E156-4743-A332-ABC1E73F17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Enfoque y cronograma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177B81D-6E0F-4586-A464-58C54C766D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13DCCEC-EECA-46DB-B829-48DF144F52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460ADD7-39A0-4704-A509-BC30EC3F97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02D3C15-A29E-4EE4-92D7-55C7F16ABB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6380C49-CFFE-4F4D-9DC2-904E98879A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6E8DF78-3AAD-4A76-8F02-3AC41D7872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0D837C3-4753-4CC0-AF27-B9F52C9C75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7B23C46-1C47-4232-AF1A-1C315B9B06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3B8D8C8-89F0-4B4E-AFC4-665F3ACC91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F565BA2-F194-4057-9C83-DEE1ADEAA6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9DDFBE4-2DDC-44D6-BEC5-2B543FB0D9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D350D6E-C71E-4B39-B8E7-CA44D668EE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BA6C3CC-42C0-4191-A4E5-FAEE4DA2F9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F4B6A76-E1CD-45B0-9665-D6FDDE0F52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98BFEDB-EA08-4B8A-94C0-FC64FFC337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de acción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6223534-18A3-4AC2-83C3-422D504D9A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93A979C-9843-4C67-B035-0A1FE132E8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2D2B34F-22DA-4EA6-9D74-717A95F5D7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Decisiones y próximos pasos</a:t>
            </a:r>
          </a:p>
        </p:txBody>
      </p:sp>
    </p:spTree>
    <p:extLst>
      <p:ext uri="{BB962C8B-B14F-4D97-AF65-F5344CB8AC3E}">
        <p14:creationId xmlns:p14="http://schemas.microsoft.com/office/powerpoint/2010/main" val="511389904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20FA1786-3569-4B56-87D6-2DAE83300D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Riesgos y respuestas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5A95961-BDC8-4E8C-BFFE-6F7934B152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20C6ADC-97F2-476D-945B-6C7C90AC4C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5687670-1F2B-4E9B-AE93-F3CD31BF07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03910F0-AAAD-40DD-8D45-1EC82A06C6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D9B7930-22C1-4D23-B5ED-E6C2440632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D4AB51E-C5E9-432D-A4DA-6D5DCB8B96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E0504B1-315B-4286-A95C-1EDE31B374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AA8CF47-F2E1-4067-AF00-F819C4FC6B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CC142FA-D81C-46ED-8447-3EF6F7D977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Riesgo o restricción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B68EF8F-36E3-4412-B489-471FEB37C5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BA65962-09D4-4391-869A-3D7A0BC0BB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776BDC6-1127-4C35-9FFE-F21F0A57E2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E2DBB2D-B99B-4C4A-BBD9-2C3BF1F877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Dependencia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95828E4-F50F-47A5-BE1D-6738524C78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5A73D59-24E1-4339-B02A-5ED6B43369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CB8FF85-36E3-42AD-9DFA-4B28E3B6A0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4F7B7F9-14DA-47A6-BBCF-CDBF1FE994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Supuesto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841A5AC-BA03-4D9E-9972-2FCF07BDC8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4190562-0BB0-4580-8B55-9322F27AEB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Acción de validación</a:t>
            </a:r>
          </a:p>
        </p:txBody>
      </p:sp>
    </p:spTree>
    <p:extLst>
      <p:ext uri="{BB962C8B-B14F-4D97-AF65-F5344CB8AC3E}">
        <p14:creationId xmlns:p14="http://schemas.microsoft.com/office/powerpoint/2010/main" val="146821252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3163F40-D12A-416F-B95F-0EDE8FA9E3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Decisiones y próximos pasos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4C050B7-4CB3-46B0-A180-B65E984407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Decisión necesaria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E539B6F-8F45-4066-B0EC-A3667B18A9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Escribe la decisión o aprobación exacta necesaria.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4006927-72C5-47FC-8574-3C939A795F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7D10088-E00F-4D61-BFED-561DDE92C9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Acción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B1696C2-8B5A-42B9-8C7C-0797317071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Próxima acción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F0AA0FE-A015-42F3-8193-8C1404ABAC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4A4B38A-6999-4E34-A85A-26A104E0E8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950E987-EB0E-4351-BAF9-B06EFE72D1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Nombre / cargo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9CCE998-2869-4F27-86E7-87E57AAF0E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31372C7-2A1F-451A-A73C-5DEC96E7DF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Fecha límite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AB07BD4-B812-451E-A246-E0BE05980E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437DFCB-56CA-4D38-9D7B-0A301666FA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Lista para presentar</a:t>
            </a:r>
          </a:p>
        </p:txBody>
      </p:sp>
    </p:spTree>
    <p:extLst>
      <p:ext uri="{BB962C8B-B14F-4D97-AF65-F5344CB8AC3E}">
        <p14:creationId xmlns:p14="http://schemas.microsoft.com/office/powerpoint/2010/main" val="910990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2026-09-07T07:22:07.0910000Z</dcterms:created>
  <dcterms:modified xsi:type="dcterms:W3CDTF">2026-09-07T07:22:07.0910000Z</dcterms:modified>
</coreProperties>
</file>