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ee7d35cfb7b443ba" /><Relationship Type="http://schemas.openxmlformats.org/officeDocument/2006/relationships/extended-properties" Target="/docProps/app.xml" Id="R42207d408e2e48be" /><Relationship Type="http://schemas.openxmlformats.org/officeDocument/2006/relationships/officeDocument" Target="/ppt/presentation.xml" Id="Rd53fd000eb8e450b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b0eb4707171f47c8"/>
  </p:sldMasterIdLst>
  <p:notesMasterIdLst>
    <p:notesMasterId xmlns:r="http://schemas.openxmlformats.org/officeDocument/2006/relationships" r:id="R919bf8869ac64c4e"/>
  </p:notesMasterIdLst>
  <p:sldIdLst>
    <p:sldId xmlns:r="http://schemas.openxmlformats.org/officeDocument/2006/relationships" id="256" r:id="Rd85fafd3c24e483d"/>
    <p:sldId xmlns:r="http://schemas.openxmlformats.org/officeDocument/2006/relationships" id="257" r:id="R292f1e0b24fd4eca"/>
    <p:sldId xmlns:r="http://schemas.openxmlformats.org/officeDocument/2006/relationships" id="258" r:id="R3d2e862093d64e86"/>
    <p:sldId xmlns:r="http://schemas.openxmlformats.org/officeDocument/2006/relationships" id="259" r:id="R4c25fa53361d4b0f"/>
    <p:sldId xmlns:r="http://schemas.openxmlformats.org/officeDocument/2006/relationships" id="260" r:id="Rdf46260c2f474769"/>
    <p:sldId xmlns:r="http://schemas.openxmlformats.org/officeDocument/2006/relationships" id="261" r:id="Rf331504dcb5e441b"/>
    <p:sldId xmlns:r="http://schemas.openxmlformats.org/officeDocument/2006/relationships" id="262" r:id="R471d3748e9714d7d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3dcfd2b96d6b4729" /><Relationship Type="http://schemas.openxmlformats.org/officeDocument/2006/relationships/slideMaster" Target="/ppt/slideMasters/slideMaster1.xml" Id="Rb0eb4707171f47c8" /><Relationship Type="http://schemas.openxmlformats.org/officeDocument/2006/relationships/notesMaster" Target="/ppt/notesMasters/notesMaster1.xml" Id="R919bf8869ac64c4e" /><Relationship Type="http://schemas.openxmlformats.org/officeDocument/2006/relationships/presProps" Target="/ppt/presProps.xml" Id="Rc5eeec37f3ff44f7" /><Relationship Type="http://schemas.openxmlformats.org/officeDocument/2006/relationships/tableStyles" Target="/ppt/tableStyles.xml" Id="Ra37a5b8a37ef41d8" /><Relationship Type="http://schemas.openxmlformats.org/officeDocument/2006/relationships/slide" Target="/ppt/slides/slide1.xml" Id="Rd85fafd3c24e483d" /><Relationship Type="http://schemas.openxmlformats.org/officeDocument/2006/relationships/slide" Target="/ppt/slides/slide2.xml" Id="R292f1e0b24fd4eca" /><Relationship Type="http://schemas.openxmlformats.org/officeDocument/2006/relationships/slide" Target="/ppt/slides/slide3.xml" Id="R3d2e862093d64e86" /><Relationship Type="http://schemas.openxmlformats.org/officeDocument/2006/relationships/slide" Target="/ppt/slides/slide4.xml" Id="R4c25fa53361d4b0f" /><Relationship Type="http://schemas.openxmlformats.org/officeDocument/2006/relationships/slide" Target="/ppt/slides/slide5.xml" Id="Rdf46260c2f474769" /><Relationship Type="http://schemas.openxmlformats.org/officeDocument/2006/relationships/slide" Target="/ppt/slides/slide6.xml" Id="Rf331504dcb5e441b" /><Relationship Type="http://schemas.openxmlformats.org/officeDocument/2006/relationships/slide" Target="/ppt/slides/slide7.xml" Id="R471d3748e9714d7d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536241ef1e654894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dad49a2e35c841b3" /><Relationship Type="http://schemas.openxmlformats.org/officeDocument/2006/relationships/notesMaster" Target="/ppt/notesMasters/notesMaster1.xml" Id="Rad9be11b3bb746a1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3124958e85b445c9" /><Relationship Type="http://schemas.openxmlformats.org/officeDocument/2006/relationships/notesMaster" Target="/ppt/notesMasters/notesMaster1.xml" Id="R93bfdc7611a7484e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00746e18be504972" /><Relationship Type="http://schemas.openxmlformats.org/officeDocument/2006/relationships/notesMaster" Target="/ppt/notesMasters/notesMaster1.xml" Id="Re9dde3edceca4b04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c0d2673923ee4bff" /><Relationship Type="http://schemas.openxmlformats.org/officeDocument/2006/relationships/notesMaster" Target="/ppt/notesMasters/notesMaster1.xml" Id="Rba67bc6ea08e472f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1f238440d66c4cdd" /><Relationship Type="http://schemas.openxmlformats.org/officeDocument/2006/relationships/notesMaster" Target="/ppt/notesMasters/notesMaster1.xml" Id="Rca1f0de4f9da4507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72009f0a47894f64" /><Relationship Type="http://schemas.openxmlformats.org/officeDocument/2006/relationships/notesMaster" Target="/ppt/notesMasters/notesMaster1.xml" Id="R3c2c03790421479c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630fbc6e3dc14f12" /><Relationship Type="http://schemas.openxmlformats.org/officeDocument/2006/relationships/notesMaster" Target="/ppt/notesMasters/notesMaster1.xml" Id="R8bb91e0d03344474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8bcacb428664b60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4c8a9ffe4d92499b" /><Relationship Type="http://schemas.openxmlformats.org/officeDocument/2006/relationships/slideLayout" Target="/ppt/slideLayouts/slideLayout1.xml" Id="Rf77e640d7e364355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f77e640d7e364355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ebf6a3756964bbb" /><Relationship Type="http://schemas.openxmlformats.org/officeDocument/2006/relationships/notesSlide" Target="/ppt/notesSlides/notesSlide1.xml" Id="Ra5df70bab3bc44e9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365d5f9c9a74d00" /><Relationship Type="http://schemas.openxmlformats.org/officeDocument/2006/relationships/notesSlide" Target="/ppt/notesSlides/notesSlide2.xml" Id="R78ce5782c9624eac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b2acaff5c74447a" /><Relationship Type="http://schemas.openxmlformats.org/officeDocument/2006/relationships/notesSlide" Target="/ppt/notesSlides/notesSlide3.xml" Id="R878ecdbb9fe04652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7df6afc8a7a4cd9" /><Relationship Type="http://schemas.openxmlformats.org/officeDocument/2006/relationships/chart" Target="/ppt/slides/charts/chart1.xml" Id="R2fd432f96e0f4c48" /><Relationship Type="http://schemas.openxmlformats.org/officeDocument/2006/relationships/notesSlide" Target="/ppt/notesSlides/notesSlide4.xml" Id="R526e9cca48f84faa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548c050777f4af4" /><Relationship Type="http://schemas.openxmlformats.org/officeDocument/2006/relationships/notesSlide" Target="/ppt/notesSlides/notesSlide5.xml" Id="Rfa02a725bfef4f46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b3bbbc986e84266" /><Relationship Type="http://schemas.openxmlformats.org/officeDocument/2006/relationships/notesSlide" Target="/ppt/notesSlides/notesSlide6.xml" Id="Rd16d35bb03d4470c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ca1d894322441bf" /><Relationship Type="http://schemas.openxmlformats.org/officeDocument/2006/relationships/notesSlide" Target="/ppt/notesSlides/notesSlide7.xml" Id="R8e1064f0bae843ec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Metric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E894FF2-9B3A-4DFE-AB03-58E75BE553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448AB54-882A-4C57-8ABC-A7824FD062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EDITABLE PRESENTATION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69A49A5-0338-4DA9-B9C4-A137B58F02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Quarterly Business Review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93BC57D-20EC-4F6E-9F8F-BBE175DBA4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A practical structure for clear decisions and professional communication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6A9F3E5-3FDB-404E-926D-EB4D814085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320B687-433B-4E2B-9CA8-2623182822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ED93CCC-C2C8-4D4F-8B7C-D3052A6E7B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749688259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A1ED33C-B88E-4027-BA03-A657DC3B3D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Executive overview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84ECF84-9BFF-48CE-837E-ABEDB35770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1BB4617-01FB-4382-9742-D3ED884B75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BACF276-8789-44E2-BBA9-A1F4E76416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4D8618D-728C-4D61-B056-293EA58B25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Replace the sample content with your information. All text, charts and shapes remain editable.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0B8B282-C86B-4659-A2E5-515FB1819E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5E3CA11-FD5A-4D83-9C14-08DB0F7BED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694A26D-9A10-4F0F-A41E-084D38A949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Add the situation, audience and reason for this presentation.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DE9DAC71-63C9-4B82-B697-4689E44DB8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7A14AE1-5C60-455D-B477-0A7B53AB5C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Primary goal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3982E2D-EA87-4ED8-8831-98CA32F522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State the result this presentation should enable.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08FB231-F234-4935-98C0-BC45A91CA4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CAC7AAD-38FD-44A2-8AEC-C390F2162C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Decision required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9B52A04-3556-4DF0-A42E-9F81B07796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Describe the approval, choice or commitment needed.</a:t>
            </a:r>
          </a:p>
        </p:txBody>
      </p:sp>
    </p:spTree>
    <p:extLst>
      <p:ext uri="{BB962C8B-B14F-4D97-AF65-F5344CB8AC3E}">
        <p14:creationId xmlns:p14="http://schemas.microsoft.com/office/powerpoint/2010/main" val="296163344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1627E78A-F2DB-4344-B641-4C6500D829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Objectives and success measures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C3E8960-ACAF-4513-AD24-380F8AC176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92AF3CB-C927-49D8-91EE-9AF62402BD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C7485A6-51DC-49F4-AD88-D4B8016844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C308148-218B-4F94-9B35-E63578197C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1230A9E-500F-40F5-AB07-7CEC16DE13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Primary goal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3377B99-F26E-4851-94FE-6B5CA360CF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Specific outcome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402A084-6AEA-4500-8C5D-F1B67147F7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50B1378-EC78-4B51-A04A-93964F3BF9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9AC49059-F2CD-44F9-867A-9CE734A8D8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Success measure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2451CA2-348F-4D61-9CB6-677170FDFA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How progress is measured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4BF363E-8700-4023-8841-3CD28A2972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215CDFD-BFDA-4507-A73A-6C4E52A0C3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B7072591-C75C-4075-BD3E-76EAF41E16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Owner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0E90C4A-E6F8-4C33-90E7-A54381003F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Accountable role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3CB34A5D-5772-4D18-A94E-3B85509EAD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247050087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E08CF69-F89E-44BA-AB1D-52EBD281CF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Evidence and key insights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404A0C0-9953-4E07-9452-A809C9BD32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5E85DBC-AD9C-4A24-ADA1-BBF0488DE6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68EF660-6F3F-4169-9A34-5D3D426756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9422459-476B-43D6-A08C-EF1887A43B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Key insight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8B409AB-1EC1-4CC8-BEE5-910E0F4E5E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Summarize the most important evidence and explain why it matters.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fd432f96e0f4c48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9105E46-A1E9-41DF-9606-080072C466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Replace the sample values with verified data.</a:t>
            </a:r>
          </a:p>
        </p:txBody>
      </p:sp>
    </p:spTree>
    <p:extLst>
      <p:ext uri="{BB962C8B-B14F-4D97-AF65-F5344CB8AC3E}">
        <p14:creationId xmlns:p14="http://schemas.microsoft.com/office/powerpoint/2010/main" val="1290740903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11009D6C-FC89-4BDD-A6EB-D296B0DA48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Approach and timeline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CCFC21C-4D20-4027-9642-F7177553F1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6F509F4-A7F1-4B8F-BBF6-8DC6FA951A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44F129A-E698-4140-B39C-C5BFB29CBB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3FD4D19-E597-4EB4-9D2F-C3A0DFDE7F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FD85FF3-39AC-4A66-8F7E-0E75450EFD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C713060-8A55-4827-AFB8-B26FDE95E0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C075315-B5D5-4D6A-A78E-F2897F6139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C739984-CAEB-4550-95E9-199B3A0AE7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9957ABB4-2630-40EB-BF00-68D40479B0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51C9E70-3A24-453D-A0DB-A02722082C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02A5368-5ED5-4FD9-AF65-4BE0E2B85F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Objectives and success measures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94F2187-FFBD-4B9C-A6BA-6C5E1C1C20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9BA5212-6D33-4E7E-BECA-E6AC271242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C16C8D66-3ABE-40A3-8D2A-F5C757A29A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5FB6B22B-2F5F-416A-A090-0F31EDC4C9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Action plan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C670CF39-20EE-484A-8A52-D350A0FD7F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917F5391-6A27-457E-9BB3-31840D6CE6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7AA25BEE-F2F6-44B9-BCF3-4D536A3A0A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Decisions and next steps</a:t>
            </a:r>
          </a:p>
        </p:txBody>
      </p:sp>
    </p:spTree>
    <p:extLst>
      <p:ext uri="{BB962C8B-B14F-4D97-AF65-F5344CB8AC3E}">
        <p14:creationId xmlns:p14="http://schemas.microsoft.com/office/powerpoint/2010/main" val="1576685630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A6E23DEF-72D6-430D-AEAB-57EB4B04FE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Risks and responses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1700FD9-8067-434A-B867-A951F67D62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82312AC-728C-4BF9-B9FE-642C069D93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57ADD79-D379-41F9-955B-E5DE640A95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8B52E72-0AE7-454E-AF33-BB046A814B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C760362-F42A-416B-91E1-9782548D0C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F1D176F-3B41-4B77-8AB4-5CCCAE959F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89B5DEE-3FC5-43AA-AAF8-D82E9DC88E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8DE04C6-390F-4C3E-AED7-C24AD96A48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EC51A8A-AE9A-4182-8E9C-DEB3DF6346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Risk or constraint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DFAD887-DF85-4C95-A583-769024136F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81636EF-20A9-453A-A24E-90732E3C61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Response and owner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62F90B1-2AB6-44DF-B3C9-7582E7E179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040CB861-4334-4B9F-979D-2E8984FAD3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Dependency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4D1F5EE-1573-403E-AA02-2C2A02829F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02DE0594-60FA-449F-9940-3431949692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Response and owner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43459E8B-B164-40DC-8020-06CBF5E023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FFD0D1B8-E749-4F8D-9B42-1442E6FFFC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Assumption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10226567-3798-47E9-B398-72339B505F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F6CB1FB7-6ADD-4660-B800-9ABFC23811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Validation action</a:t>
            </a:r>
          </a:p>
        </p:txBody>
      </p:sp>
    </p:spTree>
    <p:extLst>
      <p:ext uri="{BB962C8B-B14F-4D97-AF65-F5344CB8AC3E}">
        <p14:creationId xmlns:p14="http://schemas.microsoft.com/office/powerpoint/2010/main" val="1921495494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FE0C805-A97B-4B83-9C5F-24D8D5ECCD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Decisions and next steps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C3CC8CE-DD4A-4968-89DC-6A744BD44F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Decision required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2D44F99-59C0-4DF4-A660-4DBAEED4F6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Write the exact decision or approval needed.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69398FB-492A-488A-8B80-5B02374546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23411AB-B2FC-4F95-B320-A84AFD11A3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Action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8B1E3A8-616D-4D11-9CA8-BF74176D7D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Next action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CCA1901-5B17-4C42-B2AC-F0628A4380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FE2BA0C-A7A4-4E95-A023-E2EE4ED8EC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Owner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785B2E5-6EC8-4E4B-A7C1-039903705C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Name / role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A09E4D7C-B4BD-4E84-98DF-C0E4766DB2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2164F8E-61ED-4EBF-836A-724A92F781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Due date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0D131EF-410C-4298-891C-8EFF510B46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YYYY-MM-DD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1C2920D-3FBF-4DA8-ABB2-2A38567E2D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Ready to present</a:t>
            </a:r>
          </a:p>
        </p:txBody>
      </p:sp>
    </p:spTree>
    <p:extLst>
      <p:ext uri="{BB962C8B-B14F-4D97-AF65-F5344CB8AC3E}">
        <p14:creationId xmlns:p14="http://schemas.microsoft.com/office/powerpoint/2010/main" val="1480401389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2026-09-07T07:21:57.0650000Z</dcterms:created>
  <dcterms:modified xsi:type="dcterms:W3CDTF">2026-09-07T07:21:57.0650000Z</dcterms:modified>
</coreProperties>
</file>