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0f0764ef95a43c2" /><Relationship Type="http://schemas.openxmlformats.org/officeDocument/2006/relationships/extended-properties" Target="/docProps/app.xml" Id="Rb4639d67a5b84435" /><Relationship Type="http://schemas.openxmlformats.org/officeDocument/2006/relationships/officeDocument" Target="/ppt/presentation.xml" Id="R330aa22b4822412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b637b983ca9455c"/>
  </p:sldMasterIdLst>
  <p:notesMasterIdLst>
    <p:notesMasterId xmlns:r="http://schemas.openxmlformats.org/officeDocument/2006/relationships" r:id="R1a430c7be9524451"/>
  </p:notesMasterIdLst>
  <p:sldIdLst>
    <p:sldId xmlns:r="http://schemas.openxmlformats.org/officeDocument/2006/relationships" id="256" r:id="Rb1e01e0705324465"/>
    <p:sldId xmlns:r="http://schemas.openxmlformats.org/officeDocument/2006/relationships" id="257" r:id="R55292a3b7f734370"/>
    <p:sldId xmlns:r="http://schemas.openxmlformats.org/officeDocument/2006/relationships" id="258" r:id="R0782d5648fe2429c"/>
    <p:sldId xmlns:r="http://schemas.openxmlformats.org/officeDocument/2006/relationships" id="259" r:id="R1e492c327a30418d"/>
    <p:sldId xmlns:r="http://schemas.openxmlformats.org/officeDocument/2006/relationships" id="260" r:id="R4c915eb1643f4af5"/>
    <p:sldId xmlns:r="http://schemas.openxmlformats.org/officeDocument/2006/relationships" id="261" r:id="R21b679b2cdb7456a"/>
    <p:sldId xmlns:r="http://schemas.openxmlformats.org/officeDocument/2006/relationships" id="262" r:id="R4c20f80f96b8400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c1102a9e69c45bc" /><Relationship Type="http://schemas.openxmlformats.org/officeDocument/2006/relationships/slideMaster" Target="/ppt/slideMasters/slideMaster1.xml" Id="R2b637b983ca9455c" /><Relationship Type="http://schemas.openxmlformats.org/officeDocument/2006/relationships/notesMaster" Target="/ppt/notesMasters/notesMaster1.xml" Id="R1a430c7be9524451" /><Relationship Type="http://schemas.openxmlformats.org/officeDocument/2006/relationships/presProps" Target="/ppt/presProps.xml" Id="R8053fece85104666" /><Relationship Type="http://schemas.openxmlformats.org/officeDocument/2006/relationships/tableStyles" Target="/ppt/tableStyles.xml" Id="R74cf83af003145db" /><Relationship Type="http://schemas.openxmlformats.org/officeDocument/2006/relationships/slide" Target="/ppt/slides/slide1.xml" Id="Rb1e01e0705324465" /><Relationship Type="http://schemas.openxmlformats.org/officeDocument/2006/relationships/slide" Target="/ppt/slides/slide2.xml" Id="R55292a3b7f734370" /><Relationship Type="http://schemas.openxmlformats.org/officeDocument/2006/relationships/slide" Target="/ppt/slides/slide3.xml" Id="R0782d5648fe2429c" /><Relationship Type="http://schemas.openxmlformats.org/officeDocument/2006/relationships/slide" Target="/ppt/slides/slide4.xml" Id="R1e492c327a30418d" /><Relationship Type="http://schemas.openxmlformats.org/officeDocument/2006/relationships/slide" Target="/ppt/slides/slide5.xml" Id="R4c915eb1643f4af5" /><Relationship Type="http://schemas.openxmlformats.org/officeDocument/2006/relationships/slide" Target="/ppt/slides/slide6.xml" Id="R21b679b2cdb7456a" /><Relationship Type="http://schemas.openxmlformats.org/officeDocument/2006/relationships/slide" Target="/ppt/slides/slide7.xml" Id="R4c20f80f96b8400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529bf07e2404e7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8c9ecb1649e4ca9" /><Relationship Type="http://schemas.openxmlformats.org/officeDocument/2006/relationships/notesMaster" Target="/ppt/notesMasters/notesMaster1.xml" Id="R9ba9b05bcbcf4e6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5b1ff6f16df4bb2" /><Relationship Type="http://schemas.openxmlformats.org/officeDocument/2006/relationships/notesMaster" Target="/ppt/notesMasters/notesMaster1.xml" Id="R6d88d57632ac4c7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d20be76a43a4286" /><Relationship Type="http://schemas.openxmlformats.org/officeDocument/2006/relationships/notesMaster" Target="/ppt/notesMasters/notesMaster1.xml" Id="R9bdcadff1e7b484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15af459bdd04149" /><Relationship Type="http://schemas.openxmlformats.org/officeDocument/2006/relationships/notesMaster" Target="/ppt/notesMasters/notesMaster1.xml" Id="Ra0a3d612e5c1401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50be594728d4e9d" /><Relationship Type="http://schemas.openxmlformats.org/officeDocument/2006/relationships/notesMaster" Target="/ppt/notesMasters/notesMaster1.xml" Id="Ra97408fa8f07432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5a4f2f03e4245a3" /><Relationship Type="http://schemas.openxmlformats.org/officeDocument/2006/relationships/notesMaster" Target="/ppt/notesMasters/notesMaster1.xml" Id="R6d98ee3e8b8744c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99300b29cea402e" /><Relationship Type="http://schemas.openxmlformats.org/officeDocument/2006/relationships/notesMaster" Target="/ppt/notesMasters/notesMaster1.xml" Id="Rc4e01fd014de470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9dbf23664044b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b911509d24f4e54" /><Relationship Type="http://schemas.openxmlformats.org/officeDocument/2006/relationships/slideLayout" Target="/ppt/slideLayouts/slideLayout1.xml" Id="R097786cd0ef34a8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97786cd0ef34a8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d47496ef3147f2" /><Relationship Type="http://schemas.openxmlformats.org/officeDocument/2006/relationships/notesSlide" Target="/ppt/notesSlides/notesSlide1.xml" Id="R9f3d68162d464fa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4477064e164359" /><Relationship Type="http://schemas.openxmlformats.org/officeDocument/2006/relationships/notesSlide" Target="/ppt/notesSlides/notesSlide2.xml" Id="Rae2ac04516194ab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78134d6afe43d7" /><Relationship Type="http://schemas.openxmlformats.org/officeDocument/2006/relationships/notesSlide" Target="/ppt/notesSlides/notesSlide3.xml" Id="R91ff23921f894a2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f1d713e0884026" /><Relationship Type="http://schemas.openxmlformats.org/officeDocument/2006/relationships/chart" Target="/ppt/slides/charts/chart1.xml" Id="R4b33deb1e5b34ed1" /><Relationship Type="http://schemas.openxmlformats.org/officeDocument/2006/relationships/notesSlide" Target="/ppt/notesSlides/notesSlide4.xml" Id="R64e56a4333eb469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98f99e6e084693" /><Relationship Type="http://schemas.openxmlformats.org/officeDocument/2006/relationships/notesSlide" Target="/ppt/notesSlides/notesSlide5.xml" Id="R70e9d2cc625c488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69883b184f4879" /><Relationship Type="http://schemas.openxmlformats.org/officeDocument/2006/relationships/notesSlide" Target="/ppt/notesSlides/notesSlide6.xml" Id="Ra3c733eb14e948f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0e20e177ec4f16" /><Relationship Type="http://schemas.openxmlformats.org/officeDocument/2006/relationships/notesSlide" Target="/ppt/notesSlides/notesSlide7.xml" Id="R6aab1dd1a85f411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BF5E841-439F-479A-B085-7D1B3F788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0EDC615-5097-42C6-B64B-E08D6028F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00F71D8-86A0-48EC-8998-2D683AF7C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مراجعة الأعمال الفصلية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5CCC34-C057-4577-884B-DAE80FA58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34F1654-7826-4AD0-82B0-A1F0F0ED6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548AC1D-9E48-428B-996B-C7566FE29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8B6EFE1-742C-41DC-AA7B-ECCF8DD1A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66747432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3304720-943B-46CB-B887-0BE050E07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6F8AC7-E067-42DC-BC6A-D1EA37C8E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01DAF35-D532-4AA9-90CA-3B9414FB1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B0B1BD-DE25-443B-BB70-C12F4A4A0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B7F1963-FF47-40E0-92AF-536A00C6A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F8BD458-80CD-40B8-B87F-EFCA707A7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0A2DE6-EFD4-4B31-A81D-A4592C7B8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074BE88-1D9F-4A27-B416-D6061FEAE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3DCCC71-F4AC-4D4F-98D3-0D137EDE9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8244EC-EE8F-4CA6-956D-4D22A2E6E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E7084F-1113-4378-8616-BAEC1169D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C001E21-6F8A-4BA9-A058-00BD927DC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86EB16F-D00C-4E43-BA2E-6B84E8592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058037-3308-47DE-AD4F-F9A894A6A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29074440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0E10C2D-8E76-475A-A9C5-DAB408668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A921C98-3346-4F2F-B1FB-95A427AB9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D3B7486-F1E6-4E20-B5CB-B1BA85401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D1589B-9BA1-4BBC-93A8-028B2437B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A9DC2E-2DAB-48FB-B345-E3CE7687E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CE874E8-970E-416A-8338-6622B437A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0D05B1-F79F-42B3-A1E8-B2EA91A00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6BB9FB-7DFE-4F63-AD95-FE574600C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FD6289-656B-42DE-80DF-161AD5F1E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AFD0DC-4E5E-4C1F-9E7D-F3B691E44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43F968F-CBC7-4A2F-A9F3-0B56108DD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85242A-3ECA-4CF3-AD00-8FBD59691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612268-EE13-4C77-8166-6B92E00A9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DA1577C-FF27-4070-B152-2846E880D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CA854E9-EEF4-46DD-AA75-B52989058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30886F-AD32-4CC8-A10C-14C07B6CA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7152889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CDD8AF3-34C0-4CF8-B625-0D7BE8808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0575E8A-E615-4F68-9F47-5282F9839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6457F6C-ADB3-4DAB-8BDE-3D795C463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52ED90-B8DD-4CB1-BE23-DCF9E1031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C03E38-F4E7-4C33-A4FF-618D7CE08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6AF1335-D7AE-45EC-8621-5AE74F312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33deb1e5b34ed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57B510B-CE6B-4779-BC41-A6A5569B5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538802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AECABC8-A24D-44A2-A656-E09E712D5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940465-4810-4F7F-A70A-E6A37AD17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BD8C02C-B52F-4F48-80A4-370484C07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9C6A78-8BF6-412D-BEE8-BBA8D6A79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366FF6-152C-4D53-B21D-27272E88D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F981DFD-2CDB-48F7-8330-3E94FC39F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480244-40D7-4464-A966-F35BF691E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492F6CE-46B0-422D-8FD6-6A48BDCC7B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9BF79E-1A70-4A62-91FF-8E251FD3E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9C2C38F-1612-4B09-BCF6-7AD9B02D9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9A38E5C-E00C-40B0-A496-213C217B9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209ED4D-BC78-41E9-BE76-2CD8E4C3C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81A7A44-ADA0-4DD5-B47F-09C8F0FC9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810821F-BA02-4BDE-96CA-916DCB90F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D2FBBF1-E6FE-469A-ACC5-0A4304154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0C0FE22-BC49-4C6B-AB80-D44343D29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39AB40C-5506-4A5F-B254-91207D749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FDD9593-ACBF-42C7-AD89-23FF15028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78F6694-B490-4E3D-A936-AAB671359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4070586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BA4830D-76D0-41B8-B1C8-66A6B1256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5C9E393-FA17-45F8-8783-4EC4C6095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368321-3822-4328-A059-AFFF118A5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2F3828A-F437-482E-BF1E-81B430BB3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663F0E-9BAC-4FEF-94C9-1E8350B99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C5C8E92-A281-40AC-A530-91DD653AD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364D7F-E4B8-4C7A-B990-20AB0C2BF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F84FEB-9848-4001-AF37-0851B81E3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11C996C-8259-4642-A7D1-E0D0A222A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BAACD7-020E-4480-AFE6-A3A8BEDDA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97B7559-A654-454F-9921-AAA8C18A0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6AC2F59-CF42-4F71-AE7D-9709A57C4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05742A2-CF09-4A5B-9489-2CC6651D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AB04F88-5A8C-4BC6-A8B8-C12778DC7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C7503CF-CAE1-4874-96B9-A5F6B9FD6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8161EDF-3BE4-49AF-885F-0014E4855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0DA7E42-CAA9-4053-9B1D-529E5130B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3DD9CB9-DFCE-4637-8CA4-6231B184F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0E98C73-8EC8-448A-B52B-0340DE0D6F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939C97E-1FDB-4E74-A39E-B95D1A8AF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09571803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891E184-6ADB-459C-95FD-B4F6A4087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3E6A59-6F4F-4D7C-9C66-7598481FE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D67BD0E-D4FA-41F9-B794-51A5016DB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BE6D966-957C-4EFD-8798-EBA4AAB01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DC1EA0-6212-4C2B-829C-692770ED8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765504F-21D9-477E-9569-E7EB52DBF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24FDBA0-0B17-4A62-AAEE-C03511842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DE3E03-22AA-4DA4-B8C9-C20A57767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FF3C8E-BBF6-41DB-9B17-70F309DAC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10B7545-4641-4B5E-9EFA-903A4AF65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6F8347-821B-4061-A1EA-F68993660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617C011-9B6A-4A4B-94D1-D81D4FA07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B9CC39-75EB-42CE-8574-CB42A81C1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05514289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2026-09-07T07:21:57.3170000Z</dcterms:created>
  <dcterms:modified xsi:type="dcterms:W3CDTF">2026-09-07T07:21:57.3170000Z</dcterms:modified>
</coreProperties>
</file>