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a1a33586361d4479" /><Relationship Type="http://schemas.openxmlformats.org/officeDocument/2006/relationships/extended-properties" Target="/docProps/app.xml" Id="R6d75cc858b574cc0" /><Relationship Type="http://schemas.openxmlformats.org/officeDocument/2006/relationships/officeDocument" Target="/ppt/presentation.xml" Id="R47ecccd37ff54239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3d43993dc6c94e54"/>
  </p:sldMasterIdLst>
  <p:notesMasterIdLst>
    <p:notesMasterId xmlns:r="http://schemas.openxmlformats.org/officeDocument/2006/relationships" r:id="Rde9851f44ab24218"/>
  </p:notesMasterIdLst>
  <p:sldIdLst>
    <p:sldId xmlns:r="http://schemas.openxmlformats.org/officeDocument/2006/relationships" id="256" r:id="R552b32d49a6e464c"/>
    <p:sldId xmlns:r="http://schemas.openxmlformats.org/officeDocument/2006/relationships" id="257" r:id="R2400e783e17d4663"/>
    <p:sldId xmlns:r="http://schemas.openxmlformats.org/officeDocument/2006/relationships" id="258" r:id="R7e952e7eae7640f4"/>
    <p:sldId xmlns:r="http://schemas.openxmlformats.org/officeDocument/2006/relationships" id="259" r:id="R17b3b5eefe634b8f"/>
    <p:sldId xmlns:r="http://schemas.openxmlformats.org/officeDocument/2006/relationships" id="260" r:id="Rcbded28b32994014"/>
    <p:sldId xmlns:r="http://schemas.openxmlformats.org/officeDocument/2006/relationships" id="261" r:id="R425c34c1bfc44221"/>
    <p:sldId xmlns:r="http://schemas.openxmlformats.org/officeDocument/2006/relationships" id="262" r:id="R22f02bef970a407f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41ebccadf72a40fb" /><Relationship Type="http://schemas.openxmlformats.org/officeDocument/2006/relationships/slideMaster" Target="/ppt/slideMasters/slideMaster1.xml" Id="R3d43993dc6c94e54" /><Relationship Type="http://schemas.openxmlformats.org/officeDocument/2006/relationships/notesMaster" Target="/ppt/notesMasters/notesMaster1.xml" Id="Rde9851f44ab24218" /><Relationship Type="http://schemas.openxmlformats.org/officeDocument/2006/relationships/presProps" Target="/ppt/presProps.xml" Id="R4998618b44464037" /><Relationship Type="http://schemas.openxmlformats.org/officeDocument/2006/relationships/tableStyles" Target="/ppt/tableStyles.xml" Id="R64e09aedcccf48a5" /><Relationship Type="http://schemas.openxmlformats.org/officeDocument/2006/relationships/slide" Target="/ppt/slides/slide1.xml" Id="R552b32d49a6e464c" /><Relationship Type="http://schemas.openxmlformats.org/officeDocument/2006/relationships/slide" Target="/ppt/slides/slide2.xml" Id="R2400e783e17d4663" /><Relationship Type="http://schemas.openxmlformats.org/officeDocument/2006/relationships/slide" Target="/ppt/slides/slide3.xml" Id="R7e952e7eae7640f4" /><Relationship Type="http://schemas.openxmlformats.org/officeDocument/2006/relationships/slide" Target="/ppt/slides/slide4.xml" Id="R17b3b5eefe634b8f" /><Relationship Type="http://schemas.openxmlformats.org/officeDocument/2006/relationships/slide" Target="/ppt/slides/slide5.xml" Id="Rcbded28b32994014" /><Relationship Type="http://schemas.openxmlformats.org/officeDocument/2006/relationships/slide" Target="/ppt/slides/slide6.xml" Id="R425c34c1bfc44221" /><Relationship Type="http://schemas.openxmlformats.org/officeDocument/2006/relationships/slide" Target="/ppt/slides/slide7.xml" Id="R22f02bef970a407f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a0a974f2791b43d1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3540692b3544dd3" /><Relationship Type="http://schemas.openxmlformats.org/officeDocument/2006/relationships/notesMaster" Target="/ppt/notesMasters/notesMaster1.xml" Id="R3f9e268378644e0b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c82c958782084861" /><Relationship Type="http://schemas.openxmlformats.org/officeDocument/2006/relationships/notesMaster" Target="/ppt/notesMasters/notesMaster1.xml" Id="R0cfbf92dbf1d433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8feca648117a4eed" /><Relationship Type="http://schemas.openxmlformats.org/officeDocument/2006/relationships/notesMaster" Target="/ppt/notesMasters/notesMaster1.xml" Id="Raec209ab7538419e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91e4d02fc494423b" /><Relationship Type="http://schemas.openxmlformats.org/officeDocument/2006/relationships/notesMaster" Target="/ppt/notesMasters/notesMaster1.xml" Id="R36a806f859e547ef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1a1be8e336244312" /><Relationship Type="http://schemas.openxmlformats.org/officeDocument/2006/relationships/notesMaster" Target="/ppt/notesMasters/notesMaster1.xml" Id="R428e647524aa450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694b540dc8604bd9" /><Relationship Type="http://schemas.openxmlformats.org/officeDocument/2006/relationships/notesMaster" Target="/ppt/notesMasters/notesMaster1.xml" Id="R65936773acb445f0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8dd288bc7544468a" /><Relationship Type="http://schemas.openxmlformats.org/officeDocument/2006/relationships/notesMaster" Target="/ppt/notesMasters/notesMaster1.xml" Id="R513bc489bb2f4c2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f1e044f51d14251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785c614b6caf4817" /><Relationship Type="http://schemas.openxmlformats.org/officeDocument/2006/relationships/slideLayout" Target="/ppt/slideLayouts/slideLayout1.xml" Id="Rb9d32f809cbd4c53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b9d32f809cbd4c53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d4194671c544e72" /><Relationship Type="http://schemas.openxmlformats.org/officeDocument/2006/relationships/notesSlide" Target="/ppt/notesSlides/notesSlide1.xml" Id="Raa260475f451458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4ed422940e34879" /><Relationship Type="http://schemas.openxmlformats.org/officeDocument/2006/relationships/notesSlide" Target="/ppt/notesSlides/notesSlide2.xml" Id="R276fd880f03e44b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aa5c6bf2652498e" /><Relationship Type="http://schemas.openxmlformats.org/officeDocument/2006/relationships/notesSlide" Target="/ppt/notesSlides/notesSlide3.xml" Id="R9b6193ceb38f47b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c199e15d29a4882" /><Relationship Type="http://schemas.openxmlformats.org/officeDocument/2006/relationships/chart" Target="/ppt/slides/charts/chart1.xml" Id="R3d70115abc514821" /><Relationship Type="http://schemas.openxmlformats.org/officeDocument/2006/relationships/notesSlide" Target="/ppt/notesSlides/notesSlide4.xml" Id="Rccdbaac141c44dfa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2b927e407fa45e4" /><Relationship Type="http://schemas.openxmlformats.org/officeDocument/2006/relationships/notesSlide" Target="/ppt/notesSlides/notesSlide5.xml" Id="Re988ff8cac6448ad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a98ddd943c240f3" /><Relationship Type="http://schemas.openxmlformats.org/officeDocument/2006/relationships/notesSlide" Target="/ppt/notesSlides/notesSlide6.xml" Id="Rec5ad5a3729d4020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c2be54c19da4923" /><Relationship Type="http://schemas.openxmlformats.org/officeDocument/2006/relationships/notesSlide" Target="/ppt/notesSlides/notesSlide7.xml" Id="Rcdad70fe2aa5419a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Indicateur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2A801FA-591C-457C-9567-8BA8081993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4E0582D-49C2-49A7-B003-5655589A07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PRÉSENTATION MODIFIABLE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359BDF9-CE37-414C-9AC4-AB395A94F8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Revue trimestrielle d’activité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85DA8B6-39F0-4848-BCE5-0A3CC03381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Une structure pratique pour des décisions claires et une communication professionnelle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199A25C-10A2-4462-B297-0EC363355F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6E75A8D-4E55-436D-B813-D2FE9B9B57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A97AF21-3515-40F7-B769-68519F585D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44539089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653F557-7384-433E-9EEA-5E2EB27C3A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Synthèse exécutive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E58C24A-7127-4C4F-B210-23C6D16CA1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482CE01-AA44-4B97-83EE-18C7158FD9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7AEAF9E-4FA3-41B2-8B38-69F4250FFA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ED9D933-4285-4F06-A3A4-5FA77697E4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Remplacez le contenu d’exemple par vos informations. Tous les textes, graphiques et formes restent modifiables.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D7B9C0C-A5B1-40F3-A785-626AB8FA77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AE719E3-667D-468E-A342-8EE215735F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73201B2-8FD9-44C8-9877-A6F7DB73F0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Ajoutez la situation, le public et la raison de cette présentation.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5B10515-5553-4D5F-AF78-E70B0FBC0B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CB5FBE0-D477-4168-80BE-E42AC00A35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Objectif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D0A5EF7-B479-4609-B99C-A2DE2E1D08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Indiquez le résultat que cette présentation doit permettre.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24A3E71-2DBF-456B-A8F1-F80821FA3F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68C502C-62C3-4AB8-AA9B-8B7947F593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Décision requise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0E938B7-EC68-40B4-8C38-6D64FCB9C0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Décrivez la validation, le choix ou l’engagement requis.</a:t>
            </a:r>
          </a:p>
        </p:txBody>
      </p:sp>
    </p:spTree>
    <p:extLst>
      <p:ext uri="{BB962C8B-B14F-4D97-AF65-F5344CB8AC3E}">
        <p14:creationId xmlns:p14="http://schemas.microsoft.com/office/powerpoint/2010/main" val="132670723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57A84A2-F9F6-47A4-882C-18D5A9DC83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25142BE-787A-4CF2-940E-811795D7F1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A148C28-4E5F-416E-9422-761916DD5B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B9D6FED-F5E6-40F7-8064-1BCC79CFBD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CF9F21F-2AC0-4096-AE13-59B7E84523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6807043-323A-4244-927D-7535AEEBCC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Objectif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996E495-7E70-4852-9413-39ACB73C3A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Résultat précis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B3E8D47-E8FB-496A-B6F4-C397974503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5E6C882-14EC-4FD7-ABC6-5395E56DDB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3BE491D-FD25-4066-A5FE-F4B1F0DA6D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Critère de réussite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11017AA-7658-4FAF-B592-C79356F827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Mesure de la progression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6421E2E-F462-4D35-9FB3-542E17830D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D444C7A-4CB5-4EA3-A0BF-E8E0013880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DB30D3E-A0E8-45FA-AA74-ACBBF17AAF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F0B264C-C1DA-4AB1-A8CD-C56A2C7C0C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Rôle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1AA7F87-E114-4DE4-8BBE-6BF4C4D11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312734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37DAB4A-5790-4855-A908-97ED3E69B1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Preuves et enseignements clés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96D6096-58C7-45A0-B772-DADDDE59CD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DC06CC9-E552-444B-813E-68FB1644F7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E99BDA8-4541-480E-8C9B-DC6F878D31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315E96C-0A2F-4EB8-BEB6-81D177A0D3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Enseignement clé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84B78DB-23C2-4104-B8CA-7B28D62AF6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Résumez les preuves essentielles et expliquez leur importance.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d70115abc514821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A0C26B7-C2DF-4506-A8C4-2E98DD8A68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Remplacez les valeurs d’exemple par des données vérifiées.</a:t>
            </a:r>
          </a:p>
        </p:txBody>
      </p:sp>
    </p:spTree>
    <p:extLst>
      <p:ext uri="{BB962C8B-B14F-4D97-AF65-F5344CB8AC3E}">
        <p14:creationId xmlns:p14="http://schemas.microsoft.com/office/powerpoint/2010/main" val="82462131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E1FED46-3325-4DF9-83DF-9106752923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Approche et calendrier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947B876-8226-44F9-8B65-2F58CBD847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E057040-D0C0-4C38-B435-73DD3746DF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F1A6219-9DF7-429E-9440-4F364F093B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2F53456-D0B2-455A-BB0E-339D62FE73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1F17896-6DBE-47A0-9E5D-6851C90D8E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194287E-28BD-4F5F-9C5D-AA7D48911A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C890DBC-1C92-4272-A2C9-0E2859F95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83BAE8A-1125-4236-9426-D493EA6F45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A8A1735-4349-49B8-8897-F0AB43E3D0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75D90E1-32CC-43D8-B7D9-22CA9D4766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7A96C21-23A5-48FF-B96E-F9EE7E80F7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F2C1B9A-31A4-4878-9DB4-DC0676C79E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E00DA62-3FAA-4FE7-AA8D-654AF3E8BF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D908715-E3B3-49EE-BD49-D8D5703934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9FB6449-8CAE-4F11-9516-7742D70DA1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d’action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A194B8E-58AB-4953-A01F-AAA6B1AA66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EA4ED9A-A521-463C-B639-79D1BB07B7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040408C-CC08-450D-A8D1-48B0421B47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Décisions et prochaines étapes</a:t>
            </a:r>
          </a:p>
        </p:txBody>
      </p:sp>
    </p:spTree>
    <p:extLst>
      <p:ext uri="{BB962C8B-B14F-4D97-AF65-F5344CB8AC3E}">
        <p14:creationId xmlns:p14="http://schemas.microsoft.com/office/powerpoint/2010/main" val="138815584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3B2E80A-DA51-4A92-9FD0-1335039282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Risques et réponses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0F0D615-67BA-4B4D-B6AA-8C87622A13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CD1E8D9-E177-4A93-8537-B1BBED7392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1479DE9-34C4-41A8-ACEF-7E213BBCDD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5102E3B-8955-4E00-980D-1781D4EDEC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1D50AEF-9357-434F-89D7-A0CEEB5276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2A53905-6B31-4AE5-A395-73A6976FF1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7EF791D-707A-4F8F-A74F-BFF4CBA85C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4A76733-7E9B-4F65-A393-7647B0989B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ECC5C40-DBE3-4ACA-837C-08A017973E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Risque ou contrainte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46E0F79-9A17-4A4C-958E-179DEFB666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15E744E-7177-49E4-8C83-0E49008657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8337C36-1F21-4EC5-937F-62BDF02BEC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96DA650-888C-4FD0-9964-0C98578BCC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Dépendance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9613976-6A24-4980-89FB-06651F23A5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E9E5054-4FAA-4A2F-A402-A749E46A25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0099E7B-3A7B-4394-A65E-57D13D948A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5739C92-60CD-48CE-B407-ED9A0648E1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Hypothèse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AA72940-5259-47AB-AFD2-7B0240C501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0C56055-BF06-459A-8911-DE1EC48D60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Action de validation</a:t>
            </a:r>
          </a:p>
        </p:txBody>
      </p:sp>
    </p:spTree>
    <p:extLst>
      <p:ext uri="{BB962C8B-B14F-4D97-AF65-F5344CB8AC3E}">
        <p14:creationId xmlns:p14="http://schemas.microsoft.com/office/powerpoint/2010/main" val="41071794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9D57248-B875-45C7-B546-B3905DD311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Décisions et prochaines étapes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6648080-E0DE-4C75-BE77-B9AF4BA6AB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Décision requise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6849406-48BC-4CAA-8152-2229315190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Rédigez précisément la décision ou validation requise.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4CA281C-9CC3-4071-A6C4-4E03279B2E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6E24763-F74C-43B7-9C46-B9F582FA9D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8840CAC-5314-4438-865D-18D2587912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Prochaine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F385644-E80F-4B6C-9F63-54FFFDD8E9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130CD53-519D-4A93-99A8-B140985652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E6FD678-4621-4B13-9F57-F8C38DC811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 / fonction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10DE52D-DBF7-404D-9177-4AEA252154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4325BD6-DB58-4EF7-B1E6-304F1014BB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Échéance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315A2B0-C303-474C-8289-2E31FD29A6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AAAA-MM-JJ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4225D60-3AF0-4BAD-9EFA-556BB80B39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Prête à présenter</a:t>
            </a:r>
          </a:p>
        </p:txBody>
      </p:sp>
    </p:spTree>
    <p:extLst>
      <p:ext uri="{BB962C8B-B14F-4D97-AF65-F5344CB8AC3E}">
        <p14:creationId xmlns:p14="http://schemas.microsoft.com/office/powerpoint/2010/main" val="201725091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2026-09-07T07:21:57.8670000Z</dcterms:created>
  <dcterms:modified xsi:type="dcterms:W3CDTF">2026-09-07T07:21:57.8670000Z</dcterms:modified>
</coreProperties>
</file>