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847ba302523243df" /><Relationship Type="http://schemas.openxmlformats.org/officeDocument/2006/relationships/extended-properties" Target="/docProps/app.xml" Id="Raae7b46a45894287" /><Relationship Type="http://schemas.openxmlformats.org/officeDocument/2006/relationships/officeDocument" Target="/ppt/presentation.xml" Id="R76dbef8d02694a96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0b08c20acfe44127"/>
  </p:sldMasterIdLst>
  <p:notesMasterIdLst>
    <p:notesMasterId xmlns:r="http://schemas.openxmlformats.org/officeDocument/2006/relationships" r:id="R9afd50e958134e12"/>
  </p:notesMasterIdLst>
  <p:sldIdLst>
    <p:sldId xmlns:r="http://schemas.openxmlformats.org/officeDocument/2006/relationships" id="256" r:id="R74a4847a87b049d0"/>
    <p:sldId xmlns:r="http://schemas.openxmlformats.org/officeDocument/2006/relationships" id="257" r:id="R239827b076654f23"/>
    <p:sldId xmlns:r="http://schemas.openxmlformats.org/officeDocument/2006/relationships" id="258" r:id="R3ab0528c63944cd6"/>
    <p:sldId xmlns:r="http://schemas.openxmlformats.org/officeDocument/2006/relationships" id="259" r:id="R7ea5a16450264378"/>
    <p:sldId xmlns:r="http://schemas.openxmlformats.org/officeDocument/2006/relationships" id="260" r:id="Rbcc3a92e97e843dc"/>
    <p:sldId xmlns:r="http://schemas.openxmlformats.org/officeDocument/2006/relationships" id="261" r:id="Rfead4d5f9717402f"/>
    <p:sldId xmlns:r="http://schemas.openxmlformats.org/officeDocument/2006/relationships" id="262" r:id="R6f6e140b793c41a9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f3ff350558c04f1b" /><Relationship Type="http://schemas.openxmlformats.org/officeDocument/2006/relationships/slideMaster" Target="/ppt/slideMasters/slideMaster1.xml" Id="R0b08c20acfe44127" /><Relationship Type="http://schemas.openxmlformats.org/officeDocument/2006/relationships/notesMaster" Target="/ppt/notesMasters/notesMaster1.xml" Id="R9afd50e958134e12" /><Relationship Type="http://schemas.openxmlformats.org/officeDocument/2006/relationships/presProps" Target="/ppt/presProps.xml" Id="R2d2771ac8fed4ece" /><Relationship Type="http://schemas.openxmlformats.org/officeDocument/2006/relationships/tableStyles" Target="/ppt/tableStyles.xml" Id="R944b918ee8654e5f" /><Relationship Type="http://schemas.openxmlformats.org/officeDocument/2006/relationships/slide" Target="/ppt/slides/slide1.xml" Id="R74a4847a87b049d0" /><Relationship Type="http://schemas.openxmlformats.org/officeDocument/2006/relationships/slide" Target="/ppt/slides/slide2.xml" Id="R239827b076654f23" /><Relationship Type="http://schemas.openxmlformats.org/officeDocument/2006/relationships/slide" Target="/ppt/slides/slide3.xml" Id="R3ab0528c63944cd6" /><Relationship Type="http://schemas.openxmlformats.org/officeDocument/2006/relationships/slide" Target="/ppt/slides/slide4.xml" Id="R7ea5a16450264378" /><Relationship Type="http://schemas.openxmlformats.org/officeDocument/2006/relationships/slide" Target="/ppt/slides/slide5.xml" Id="Rbcc3a92e97e843dc" /><Relationship Type="http://schemas.openxmlformats.org/officeDocument/2006/relationships/slide" Target="/ppt/slides/slide6.xml" Id="Rfead4d5f9717402f" /><Relationship Type="http://schemas.openxmlformats.org/officeDocument/2006/relationships/slide" Target="/ppt/slides/slide7.xml" Id="R6f6e140b793c41a9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cfe6da5f123c4331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5cc9510bbec84e29" /><Relationship Type="http://schemas.openxmlformats.org/officeDocument/2006/relationships/notesMaster" Target="/ppt/notesMasters/notesMaster1.xml" Id="R58573d6e08864e17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e1b10956ef80491d" /><Relationship Type="http://schemas.openxmlformats.org/officeDocument/2006/relationships/notesMaster" Target="/ppt/notesMasters/notesMaster1.xml" Id="R0826337836d34038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3c1e69d65da748ee" /><Relationship Type="http://schemas.openxmlformats.org/officeDocument/2006/relationships/notesMaster" Target="/ppt/notesMasters/notesMaster1.xml" Id="R3f526dc0347945b8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4ff7e31289b542cb" /><Relationship Type="http://schemas.openxmlformats.org/officeDocument/2006/relationships/notesMaster" Target="/ppt/notesMasters/notesMaster1.xml" Id="Rd663004f500f41bd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e98b474abe144c69" /><Relationship Type="http://schemas.openxmlformats.org/officeDocument/2006/relationships/notesMaster" Target="/ppt/notesMasters/notesMaster1.xml" Id="R74665f721242491b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b63aee35639942d9" /><Relationship Type="http://schemas.openxmlformats.org/officeDocument/2006/relationships/notesMaster" Target="/ppt/notesMasters/notesMaster1.xml" Id="Ra31a76ef1987493a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578b2e5174174106" /><Relationship Type="http://schemas.openxmlformats.org/officeDocument/2006/relationships/notesMaster" Target="/ppt/notesMasters/notesMaster1.xml" Id="R0b04833ee3254a8e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e1d3dd993e33470f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9cdf91c39b16413d" /><Relationship Type="http://schemas.openxmlformats.org/officeDocument/2006/relationships/slideLayout" Target="/ppt/slideLayouts/slideLayout1.xml" Id="Ra5c9ba2c669c4141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a5c9ba2c669c4141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7b640d5f4b146fe" /><Relationship Type="http://schemas.openxmlformats.org/officeDocument/2006/relationships/notesSlide" Target="/ppt/notesSlides/notesSlide1.xml" Id="R872370606268471b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c3a916310f54e2c" /><Relationship Type="http://schemas.openxmlformats.org/officeDocument/2006/relationships/notesSlide" Target="/ppt/notesSlides/notesSlide2.xml" Id="R7587bbd9a5f746d4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0a27b28abaf4973" /><Relationship Type="http://schemas.openxmlformats.org/officeDocument/2006/relationships/notesSlide" Target="/ppt/notesSlides/notesSlide3.xml" Id="Rec0083d846c74851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84a373a1b8b4926" /><Relationship Type="http://schemas.openxmlformats.org/officeDocument/2006/relationships/chart" Target="/ppt/slides/charts/chart1.xml" Id="Rdb41d2387cf54ca6" /><Relationship Type="http://schemas.openxmlformats.org/officeDocument/2006/relationships/notesSlide" Target="/ppt/notesSlides/notesSlide4.xml" Id="Rbfca16422405403d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89720245d044e87" /><Relationship Type="http://schemas.openxmlformats.org/officeDocument/2006/relationships/notesSlide" Target="/ppt/notesSlides/notesSlide5.xml" Id="R8aa7387689bb41b2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592795e3ca44589" /><Relationship Type="http://schemas.openxmlformats.org/officeDocument/2006/relationships/notesSlide" Target="/ppt/notesSlides/notesSlide6.xml" Id="R7f6877400c7f4752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ead5787899747ae" /><Relationship Type="http://schemas.openxmlformats.org/officeDocument/2006/relationships/notesSlide" Target="/ppt/notesSlides/notesSlide7.xml" Id="R24ceb6e54cb14118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Métrica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81BC856-1847-4D70-ADCF-AD8460D1B1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B321AC7-8CE4-49AD-AFE9-DCB517F39E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PRESENTACIÓN EDITABLE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566C733-12F7-48CD-870C-2BC85CCF16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Revisión trimestral del negocio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E823E8B-F1A5-4602-9A30-13091F8356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Una estructura práctica para decisiones claras y comunicación profesional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A318299-E636-4A8B-A70D-D59FC7B46E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686E134-DC65-451C-830F-46AA1A6494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85B4253-4741-4B57-B8A9-B1A590EAC9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2022435085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F60B5DA-6F83-4B76-AF0C-F72C906284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Resumen ejecutivo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A52E8B6-F8DA-493E-85B8-6B544C2B20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8020362-EDEA-4337-9372-EDBB0F6D7A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17F7E13-FEF7-4002-B792-CCBB35BE84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EEC0CA8-3BED-4EB9-9715-20FC0B6776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Sustituye el contenido de ejemplo por tu información. Todos los textos, gráficos y formas son editables.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18BE79F-5A89-43C5-ABF7-A35F9B1EAB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65EEDC3-142A-4C6F-96FA-0961A777C3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Contexto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824F997-A0D2-4DDF-9BBD-590113CC5D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Añade la situación, la audiencia y el motivo de esta presentación.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160E333-C762-4ABA-8EA0-8422625E8A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31722F5-3DBB-4732-8448-6AC29AE600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Objetivo principal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F344081-ECDC-4F6E-80D4-28020FFF16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Indica el resultado que debe facilitar esta presentación.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B442F92-FC4C-488D-981F-10DFFDA8B5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F188DE5-62D5-47C0-9BBF-EA45E22325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Decisión necesaria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DCA2127-15FC-4AD5-83B7-495A6DE92F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Describe la aprobación, elección o compromiso necesario.</a:t>
            </a:r>
          </a:p>
        </p:txBody>
      </p:sp>
    </p:spTree>
    <p:extLst>
      <p:ext uri="{BB962C8B-B14F-4D97-AF65-F5344CB8AC3E}">
        <p14:creationId xmlns:p14="http://schemas.microsoft.com/office/powerpoint/2010/main" val="1058661618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9E081BF9-CA3B-44B2-B9E2-0C21FD23DA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Objetivos y medidas de éxito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314A272-2DC9-44C6-B057-D0CB630B84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19E683F-612C-4688-AF7C-F1032CA483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084B9C4-8913-4C91-B2A9-F3740C7F4D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D38A7CD-B196-420D-A24B-F956D2D72F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B9969DA-32A3-4E22-8CFA-0911EFB782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Objetivo principal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590A891-E571-432C-A876-DBBB8CA121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Resultado específico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853FB77-6257-4081-AA1F-03D09E4C45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ABD61BE-8A24-47E0-8835-2C0FB22F64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CE642ED-A318-4E2A-8500-7E5FBFD11F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Medida de éxito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314C45E8-E6EB-4549-93A9-DBE55A42C6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Cómo se mide el progreso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422909B-5735-41F5-830D-33C065399A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75D2AF3-6B6F-44E2-8378-3A06984528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60E79A1E-F1CC-4C6B-A06B-CAD7924DDC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Responsable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F3F0A4C-0ED9-49D9-B40E-BE2256C9AF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Rol responsable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9B0295D-BE4F-4C7A-B21A-177AC6579B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324038825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544DA41-1712-4C7F-A923-9A441DD831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Evidencia e ideas clave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2E25DE7-9A61-41F2-8A51-6B25E6A8CC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F998581-1CBC-49F4-BFA0-1CF29DDF5C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E49A179-E265-4E65-B440-52ACA90EB8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15C458E-6528-4F17-A0EE-2471247B44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Idea clave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54A4389-68FA-49D8-80C8-860131BA19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Resume la evidencia más importante y explica por qué importa.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b41d2387cf54ca6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347D88D-CF9F-42FB-A83D-C8309EBC2E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Sustituye los valores de ejemplo por datos verificados.</a:t>
            </a:r>
          </a:p>
        </p:txBody>
      </p:sp>
    </p:spTree>
    <p:extLst>
      <p:ext uri="{BB962C8B-B14F-4D97-AF65-F5344CB8AC3E}">
        <p14:creationId xmlns:p14="http://schemas.microsoft.com/office/powerpoint/2010/main" val="542535959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FF8748F7-6E78-439E-BFDC-D87AC6AF85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Enfoque y cronograma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CE49738-5B1C-479B-A057-76A9E1AB16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10E69CE-0B4D-4C4A-B84A-69A3E75549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1E92A0D-4B1F-42D0-BBF7-70E6C4CA10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C6348B8-8128-4B84-A63C-C4B5A48E87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15294C4-838B-48A9-84A4-7153E7AD58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0BF0940-6E31-4373-A429-B4C168BFE8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7454534-B431-421D-9F01-26F142DE4B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Contexto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3D30BC3-2C87-404C-806A-5391AF96A0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12D2D14-895D-4C1D-882F-76A5C3DBA1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671438AA-E75C-49E3-B28E-2988C806E3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D09621F-8965-4583-A667-1E62731398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Objetivos y medidas de éxito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EB9B1883-AA9B-4283-A090-214C6F9219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6D81BC26-2107-41C9-9298-144B2D0520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93283427-E6F4-4D7F-9820-FE295154D1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8025BF71-31CA-4EB5-A27A-C01A2497AA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Plan de acción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75916648-8A00-401D-9BCC-9F22290D47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33E4F724-0F9C-4A49-AC68-BB71043B37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38EA6854-B831-424D-8BA1-CB654A255D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Decisiones y próximos pasos</a:t>
            </a:r>
          </a:p>
        </p:txBody>
      </p:sp>
    </p:spTree>
    <p:extLst>
      <p:ext uri="{BB962C8B-B14F-4D97-AF65-F5344CB8AC3E}">
        <p14:creationId xmlns:p14="http://schemas.microsoft.com/office/powerpoint/2010/main" val="332576065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F6A74691-9BED-479B-8DAC-6022EECA74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Riesgos y respuestas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1136B0E-285C-4D65-BD0C-6A821A9302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0BD6E28-5DFE-4A17-8C10-139C3288B0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B03E88C-A648-4633-BB62-7ACA841B47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7984638-CD59-4D2C-B230-449D3BCA2A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857A81B-5EC4-4961-8BEE-B0DEB7E1C3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3F79BD8-A2B8-4875-B733-4A51B94374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3A05013-9C3F-4A0F-A337-6B0DE91C0C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F6B8829-D03B-4DFC-8595-FFA7B5922E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301F7CE5-D53A-47F3-A47B-0B866C567D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Riesgo o restricción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B958B42-84E9-4D82-ADA4-0C738F4A2E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9BAA045-15DE-4A56-96C1-9F285517A3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Respuesta y responsable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C1FF36B-6961-4989-A23D-C00AA6408F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49B2889-8EEA-4168-8B9D-F4A6A3C3B0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Dependencia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74115EC-AAE1-4ACD-8C8D-598A97D05A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71378019-A838-4C5D-B383-2E254A6ECA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Respuesta y responsable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D0F69C36-6C45-460B-BE33-8EF83537D2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0E5EDEA9-FA9C-42C5-8483-6F96E1F759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Supuesto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5B7B93A7-35EB-460E-9612-2E73592832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2109E7A6-CA9E-48F3-8A5C-7D99C4D77B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Acción de validación</a:t>
            </a:r>
          </a:p>
        </p:txBody>
      </p:sp>
    </p:spTree>
    <p:extLst>
      <p:ext uri="{BB962C8B-B14F-4D97-AF65-F5344CB8AC3E}">
        <p14:creationId xmlns:p14="http://schemas.microsoft.com/office/powerpoint/2010/main" val="1168577259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A2A23B2-00B3-4666-ACAF-3C2093B50D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Decisiones y próximos pasos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5FDA975-D114-4A8A-A69F-8D9D23339A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Decisión necesaria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0D61A42-8DAE-4A1A-B8CF-FBFA31231F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Escribe la decisión o aprobación exacta necesaria.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59C4B31-8FB9-49E2-8386-68B3D3174C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03D29BC-097B-488F-A8AD-4328E1E43E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Acción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9AA94AE-F046-43FB-AB9F-96F21CE2C4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Próxima acción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BC1A3DC-6CBE-4B27-9F2C-B0E97FA4CF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78A9C6F-87C2-49FC-AAF2-3F542849DA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Responsable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F039B50-7F54-4D5B-AA2C-E104693F1C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Nombre / cargo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F37CEFE-35B0-423C-96AF-F64452D0CC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FCC315A-CBC7-4319-ABD5-9001365628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Fecha límite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1DD666C-8133-4DE5-8952-A2508ADF39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AAAA-MM-DD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26C505D-66C8-4D9F-8B40-7D5CD5163D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Lista para presentar</a:t>
            </a:r>
          </a:p>
        </p:txBody>
      </p:sp>
    </p:spTree>
    <p:extLst>
      <p:ext uri="{BB962C8B-B14F-4D97-AF65-F5344CB8AC3E}">
        <p14:creationId xmlns:p14="http://schemas.microsoft.com/office/powerpoint/2010/main" val="164526095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2026-09-07T07:21:57.6140000Z</dcterms:created>
  <dcterms:modified xsi:type="dcterms:W3CDTF">2026-09-07T07:21:57.6140000Z</dcterms:modified>
</coreProperties>
</file>