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slides/charts/chart1.xml" ContentType="application/vnd.openxmlformats-officedocument.drawingml.chart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9382124e4e81435d" /><Relationship Type="http://schemas.openxmlformats.org/officeDocument/2006/relationships/extended-properties" Target="/docProps/app.xml" Id="Rae8cb060613546c6" /><Relationship Type="http://schemas.openxmlformats.org/officeDocument/2006/relationships/officeDocument" Target="/ppt/presentation.xml" Id="Rc681803edb7e4b95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7273060a226c4912"/>
  </p:sldMasterIdLst>
  <p:notesMasterIdLst>
    <p:notesMasterId xmlns:r="http://schemas.openxmlformats.org/officeDocument/2006/relationships" r:id="R91b10d548a454c70"/>
  </p:notesMasterIdLst>
  <p:sldIdLst>
    <p:sldId xmlns:r="http://schemas.openxmlformats.org/officeDocument/2006/relationships" id="256" r:id="R0c25f8f129c44ce5"/>
    <p:sldId xmlns:r="http://schemas.openxmlformats.org/officeDocument/2006/relationships" id="257" r:id="Rfc362f7092fc4a79"/>
    <p:sldId xmlns:r="http://schemas.openxmlformats.org/officeDocument/2006/relationships" id="258" r:id="R4908e8231a9f48c2"/>
    <p:sldId xmlns:r="http://schemas.openxmlformats.org/officeDocument/2006/relationships" id="259" r:id="R4dece21fc63d4ac3"/>
    <p:sldId xmlns:r="http://schemas.openxmlformats.org/officeDocument/2006/relationships" id="260" r:id="Rc2ed041e4ad54986"/>
    <p:sldId xmlns:r="http://schemas.openxmlformats.org/officeDocument/2006/relationships" id="261" r:id="R1b41c9a11e0144a3"/>
    <p:sldId xmlns:r="http://schemas.openxmlformats.org/officeDocument/2006/relationships" id="262" r:id="Rbd397f7020b64780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89a01edfed274b49" /><Relationship Type="http://schemas.openxmlformats.org/officeDocument/2006/relationships/slideMaster" Target="/ppt/slideMasters/slideMaster1.xml" Id="R7273060a226c4912" /><Relationship Type="http://schemas.openxmlformats.org/officeDocument/2006/relationships/notesMaster" Target="/ppt/notesMasters/notesMaster1.xml" Id="R91b10d548a454c70" /><Relationship Type="http://schemas.openxmlformats.org/officeDocument/2006/relationships/presProps" Target="/ppt/presProps.xml" Id="R0616687776e74684" /><Relationship Type="http://schemas.openxmlformats.org/officeDocument/2006/relationships/tableStyles" Target="/ppt/tableStyles.xml" Id="Ra96442a35e464d5d" /><Relationship Type="http://schemas.openxmlformats.org/officeDocument/2006/relationships/slide" Target="/ppt/slides/slide1.xml" Id="R0c25f8f129c44ce5" /><Relationship Type="http://schemas.openxmlformats.org/officeDocument/2006/relationships/slide" Target="/ppt/slides/slide2.xml" Id="Rfc362f7092fc4a79" /><Relationship Type="http://schemas.openxmlformats.org/officeDocument/2006/relationships/slide" Target="/ppt/slides/slide3.xml" Id="R4908e8231a9f48c2" /><Relationship Type="http://schemas.openxmlformats.org/officeDocument/2006/relationships/slide" Target="/ppt/slides/slide4.xml" Id="R4dece21fc63d4ac3" /><Relationship Type="http://schemas.openxmlformats.org/officeDocument/2006/relationships/slide" Target="/ppt/slides/slide5.xml" Id="Rc2ed041e4ad54986" /><Relationship Type="http://schemas.openxmlformats.org/officeDocument/2006/relationships/slide" Target="/ppt/slides/slide6.xml" Id="R1b41c9a11e0144a3" /><Relationship Type="http://schemas.openxmlformats.org/officeDocument/2006/relationships/slide" Target="/ppt/slides/slide7.xml" Id="Rbd397f7020b64780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9329d6e4e9e64a88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3e1b52f51ef44ddf" /><Relationship Type="http://schemas.openxmlformats.org/officeDocument/2006/relationships/notesMaster" Target="/ppt/notesMasters/notesMaster1.xml" Id="R2b57774a04964597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e598744e50e74957" /><Relationship Type="http://schemas.openxmlformats.org/officeDocument/2006/relationships/notesMaster" Target="/ppt/notesMasters/notesMaster1.xml" Id="Rf65397069b8e400d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8430e954545a4e68" /><Relationship Type="http://schemas.openxmlformats.org/officeDocument/2006/relationships/notesMaster" Target="/ppt/notesMasters/notesMaster1.xml" Id="R298e2a0ac482498c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d628fd6b4c9e4a47" /><Relationship Type="http://schemas.openxmlformats.org/officeDocument/2006/relationships/notesMaster" Target="/ppt/notesMasters/notesMaster1.xml" Id="R56fa8ab59e344b8f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33cfcdd3d9264bf7" /><Relationship Type="http://schemas.openxmlformats.org/officeDocument/2006/relationships/notesMaster" Target="/ppt/notesMasters/notesMaster1.xml" Id="Rdb6adc33520241f5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03912f1b374244dd" /><Relationship Type="http://schemas.openxmlformats.org/officeDocument/2006/relationships/notesMaster" Target="/ppt/notesMasters/notesMaster1.xml" Id="R4004d160eec44ca6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874baca557e84361" /><Relationship Type="http://schemas.openxmlformats.org/officeDocument/2006/relationships/notesMaster" Target="/ppt/notesMasters/notesMaster1.xml" Id="R8d2df83150574b67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ca1caf2e0d514e5a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17afea365b5f43d1" /><Relationship Type="http://schemas.openxmlformats.org/officeDocument/2006/relationships/slideLayout" Target="/ppt/slideLayouts/slideLayout1.xml" Id="Rc020de68da994014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c020de68da994014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be2b729f9eb4539" /><Relationship Type="http://schemas.openxmlformats.org/officeDocument/2006/relationships/notesSlide" Target="/ppt/notesSlides/notesSlide1.xml" Id="Rf7cfd7dcf85a4cc2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5070f62f6804402" /><Relationship Type="http://schemas.openxmlformats.org/officeDocument/2006/relationships/notesSlide" Target="/ppt/notesSlides/notesSlide2.xml" Id="R4365e7c6ac4a48b5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1bcf03c9b214bed" /><Relationship Type="http://schemas.openxmlformats.org/officeDocument/2006/relationships/notesSlide" Target="/ppt/notesSlides/notesSlide3.xml" Id="R336036131f38425e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132aaf1f08f4109" /><Relationship Type="http://schemas.openxmlformats.org/officeDocument/2006/relationships/chart" Target="/ppt/slides/charts/chart1.xml" Id="R59b69f7c31424c34" /><Relationship Type="http://schemas.openxmlformats.org/officeDocument/2006/relationships/notesSlide" Target="/ppt/notesSlides/notesSlide4.xml" Id="Rd14a38e2b0144626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45808d9d3614213" /><Relationship Type="http://schemas.openxmlformats.org/officeDocument/2006/relationships/notesSlide" Target="/ppt/notesSlides/notesSlide5.xml" Id="R7a83740730fe4f34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5671f6088394bdd" /><Relationship Type="http://schemas.openxmlformats.org/officeDocument/2006/relationships/notesSlide" Target="/ppt/notesSlides/notesSlide6.xml" Id="R78a745db63b54802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cfb97cdf5114401" /><Relationship Type="http://schemas.openxmlformats.org/officeDocument/2006/relationships/notesSlide" Target="/ppt/notesSlides/notesSlide7.xml" Id="R52c150bcf8474e33" /></Relationships>
</file>

<file path=ppt/slides/charts/chart1.xml><?xml version="1.0" encoding="utf-8"?>
<c:chartSpace xmlns:c="http://schemas.openxmlformats.org/drawingml/2006/chart">
  <c:lang val="en-US"/>
  <c:chart>
    <c:plotArea>
      <c:barChart>
        <c:barDir val="col"/>
        <c:varyColors val="0"/>
        <c:ser>
          <c:idx val="0"/>
          <c:order val="0"/>
          <c:tx>
            <c:v>Kennzahl</c:v>
          </c:tx>
          <c:spPr>
            <a:solidFill xmlns:a="http://schemas.openxmlformats.org/drawingml/2006/main">
              <a:srgbClr val="2D6CDF"/>
            </a:solidFill>
          </c:spPr>
          <c:cat>
            <c:strLit>
              <c:ptCount val="4"/>
              <c:pt idx="0">
                <c:v>A</c:v>
              </c:pt>
              <c:pt idx="1">
                <c:v>B</c:v>
              </c:pt>
              <c:pt idx="2">
                <c:v>C</c:v>
              </c:pt>
              <c:pt idx="3">
                <c:v>D</c:v>
              </c:pt>
            </c:strLit>
          </c:cat>
          <c:val>
            <c:numLit>
              <c:formatCode>General</c:formatCode>
              <c:ptCount val="4"/>
              <c:pt idx="0">
                <c:v>42</c:v>
              </c:pt>
              <c:pt idx="1">
                <c:v>68</c:v>
              </c:pt>
              <c:pt idx="2">
                <c:v>55</c:v>
              </c:pt>
              <c:pt idx="3">
                <c:v>82</c:v>
              </c:pt>
            </c:numLit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axId val="48650112"/>
        <c:axId val="48672768"/>
      </c:barChart>
      <c:catAx>
        <c:axId val="48650112"/>
        <c:scaling>
          <c:orientation val="minMax"/>
        </c:scaling>
        <c:delete val="0"/>
        <c:axPos val="b"/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72768"/>
      </c:catAx>
      <c:valAx>
        <c:axId val="48672768"/>
        <c:scaling>
          <c:orientation val="minMax"/>
        </c:scaling>
        <c:delete val="0"/>
        <c:axPos val="l"/>
        <c:majorGridlines>
          <c:spPr>
            <a:ln xmlns:a="http://schemas.openxmlformats.org/drawingml/2006/main" w="9525">
              <a:solidFill>
                <a:srgbClr val="D7E1EE"/>
              </a:solidFill>
              <a:prstDash val="solid"/>
            </a:ln>
          </c:spPr>
        </c:majorGridlines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50112"/>
        <c:crossBetween val="between"/>
      </c:valAx>
    </c:plotArea>
    <c:plotVisOnly val="1"/>
  </c:chart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A81CB862-B7AD-45C4-9448-967531D380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714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0D34CCCD-F9F3-4D16-BE56-9E0EF860E4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6096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8CC8FF"/>
                </a:solidFill>
              </a:defRPr>
            </a:pPr>
            <a:r>
              <a:rPr sz="1050" b="1">
                <a:solidFill>
                  <a:srgbClr val="8CC8FF"/>
                </a:solidFill>
              </a:rPr>
              <a:t>BEARBEITBARE PRÄSENTATION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13A59626-3828-412E-AB8C-08E01BF9E6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714500"/>
            <a:ext cx="9906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4200" b="1">
                <a:solidFill>
                  <a:srgbClr val="FFFFFF"/>
                </a:solidFill>
              </a:defRPr>
            </a:pPr>
            <a:r>
              <a:rPr sz="4200" b="1">
                <a:solidFill>
                  <a:srgbClr val="FFFFFF"/>
                </a:solidFill>
              </a:rPr>
              <a:t>Quartalsgeschäftsbericht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ACF4B3AC-598B-4BB5-97DD-1E2A4C913D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714750"/>
            <a:ext cx="9906000" cy="809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0">
                <a:solidFill>
                  <a:srgbClr val="D8E7F8"/>
                </a:solidFill>
              </a:defRPr>
            </a:pPr>
            <a:r>
              <a:rPr sz="1800" b="0">
                <a:solidFill>
                  <a:srgbClr val="D8E7F8"/>
                </a:solidFill>
              </a:rPr>
              <a:t>Eine praktische Struktur für klare Entscheidungen und professionelle Kommunikation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4F09670B-B700-47E6-8BE5-5EDC85C695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05500"/>
            <a:ext cx="4000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FFFFFF"/>
                </a:solidFill>
              </a:defRPr>
            </a:pPr>
            <a:r>
              <a:rPr sz="1200" b="1">
                <a:solidFill>
                  <a:srgbClr val="FFFFFF"/>
                </a:solidFill>
              </a:rPr>
              <a:t>OFFICE TEMPLATES HUB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BAB41AC7-1482-4AEA-8920-D30EA2910E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0" y="5143500"/>
            <a:ext cx="1619250" cy="1047750"/>
          </a:xfrm>
          <a:prstGeom xmlns:a="http://schemas.openxmlformats.org/drawingml/2006/main" prst="roundRect">
            <a:avLst>
              <a:gd name="adj" fmla="val 14545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B55788B2-B4FD-447D-8B3B-77EDE9BB04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58375" y="5400675"/>
            <a:ext cx="1333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100%</a:t>
            </a:r>
          </a:p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EDITABLE</a:t>
            </a:r>
          </a:p>
        </p:txBody>
      </p:sp>
    </p:spTree>
    <p:extLst>
      <p:ext uri="{BB962C8B-B14F-4D97-AF65-F5344CB8AC3E}">
        <p14:creationId xmlns:p14="http://schemas.microsoft.com/office/powerpoint/2010/main" val="974315700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B9DFFAB3-3C64-4C3F-B20B-AF1FB2A3CE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Managementübersicht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A19ACE18-E74F-4298-AEE3-2F9A8C17A7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02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376A4482-C5C7-4B6C-8A15-BD9A04C314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2C5A777A-87C6-4E94-87D9-AC9DBAD30E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Kostenlose Vorlage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BCF62F8D-AB8F-41F7-AFED-29AA60D3A1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81125"/>
            <a:ext cx="10668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5F6B7A"/>
                </a:solidFill>
              </a:defRPr>
            </a:pPr>
            <a:r>
              <a:rPr sz="1500" b="0">
                <a:solidFill>
                  <a:srgbClr val="5F6B7A"/>
                </a:solidFill>
              </a:rPr>
              <a:t>Ersetzen Sie die Beispielinhalte durch Ihre Angaben. Alle Texte, Diagramme und Formen bleiben bearbeitbar.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33EC4907-46C5-471D-989C-E9A8B036A4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F16A96C5-85A7-4035-BF2A-5AD0B2634C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Kontext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1EC8CEE7-2C67-44D1-B4F2-074C3C92A3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Beschreiben Sie Situation, Zielgruppe und Anlass dieser Präsentation.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4BEA7235-171B-4274-9435-439D54A557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EAF2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94D3932F-2D25-42C4-A44F-95F38908D7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Hauptziel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53ED555A-8224-48D8-B1B3-1958828949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Nennen Sie das Ergebnis, das diese Präsentation ermöglichen soll.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1EB1CDEE-6D36-4891-B79D-63AAD6C85E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867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77D04240-1DAB-4DB9-A457-A3304DD89B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Erforderliche Entscheidung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01CA2523-D932-42A7-839E-E8A6A7E4D1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Beschreiben Sie die erforderliche Freigabe, Wahl oder Zusage.</a:t>
            </a:r>
          </a:p>
        </p:txBody>
      </p:sp>
    </p:spTree>
    <p:extLst>
      <p:ext uri="{BB962C8B-B14F-4D97-AF65-F5344CB8AC3E}">
        <p14:creationId xmlns:p14="http://schemas.microsoft.com/office/powerpoint/2010/main" val="575432640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24AFF27D-EB00-4B54-BC6F-AC6358E062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Ziele und Erfolgskennzahlen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EFB32B41-DCC5-4204-B298-808C0F461D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03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4B3BEA83-162F-4CC5-8EAD-A361D1A82B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7CCBB236-5149-42BD-AA22-AF50D8D31C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Kostenlose Vorlage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FF8D1B97-A365-4488-8C0D-4EE95F67F3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61925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01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F58CFA71-7405-44D7-90FA-FB8D8DC44F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161925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Hauptziel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8D761B3A-950E-495D-BC54-5465D446D8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204787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Konkretes Ergebnis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BC1429D5-BF60-41D0-80F3-1269DD0ADA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80975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27C2C5EB-773A-4DB6-87D1-CA2BF83548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000375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02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191057D1-35DE-46DD-BBC5-E7217D3AEC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000375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Erfolgskennzahl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054425C2-9D6F-4B55-86DF-D17BE09282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429000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Messung des Fortschritts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0DA77CAA-3EAF-4E8C-AF87-6C29E6F376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190875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B1C1B7FE-37A3-4794-A88D-B0652ED905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38150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03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B073EB8A-3F4B-4049-AE40-999ECC1106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38150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Verantwortlich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6BAF7CDA-37DC-4D61-96E6-D42A315A18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81012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Verantwortliche Rolle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E8A799F2-048F-4422-91D7-E42EF0CAAF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457200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7A00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859736918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AD6D1659-A64A-4294-82DA-7A62A546EC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Nachweise und zentrale Erkenntnisse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32499436-FF53-4610-8541-93F2AA6A9D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04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6A0B82EB-FA46-4C8A-AAD2-EC5078D501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BD7C3825-0A32-494C-B590-812EE8D15F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Kostenlose Vorlage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D033C785-252A-4702-AD79-5B28560C05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3714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2D6CDF"/>
                </a:solidFill>
              </a:defRPr>
            </a:pPr>
            <a:r>
              <a:rPr sz="1800" b="1">
                <a:solidFill>
                  <a:srgbClr val="2D6CDF"/>
                </a:solidFill>
              </a:rPr>
              <a:t>Zentrale Erkenntnis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8D35A5CE-6AAB-4AEA-8AC9-A492BD9157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952625"/>
            <a:ext cx="419100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172033"/>
                </a:solidFill>
              </a:defRPr>
            </a:pPr>
            <a:r>
              <a:rPr sz="1650" b="0">
                <a:solidFill>
                  <a:srgbClr val="172033"/>
                </a:solidFill>
              </a:rPr>
              <a:t>Fassen Sie die wichtigsten Nachweise zusammen und erklären Sie ihre Bedeutung.</a:t>
            </a:r>
          </a:p>
        </p:txBody>
      </p:sp>
      <p:graphicFrame>
        <p:nvGraphicFramePr>
          <p:cNvPr id="15" name="Chart"/>
          <p:cNvGraphicFramePr/>
          <p:nvPr/>
        </p:nvGraphicFramePr>
        <p:xfrm>
          <a:off xmlns:a="http://schemas.openxmlformats.org/drawingml/2006/main" x="5524500" y="1571625"/>
          <a:ext xmlns:a="http://schemas.openxmlformats.org/drawingml/2006/main" cx="5524500" cy="3429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59b69f7c31424c34"/>
          </a:graphicData>
        </a:graphic>
      </p:graphicFrame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A512002B-D246-4765-A581-360756E7FE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0" y="5191125"/>
            <a:ext cx="5524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5F6B7A"/>
                </a:solidFill>
              </a:defRPr>
            </a:pPr>
            <a:r>
              <a:rPr sz="1125" b="0">
                <a:solidFill>
                  <a:srgbClr val="5F6B7A"/>
                </a:solidFill>
              </a:rPr>
              <a:t>Ersetzen Sie die Beispielwerte durch geprüfte Daten.</a:t>
            </a:r>
          </a:p>
        </p:txBody>
      </p:sp>
    </p:spTree>
    <p:extLst>
      <p:ext uri="{BB962C8B-B14F-4D97-AF65-F5344CB8AC3E}">
        <p14:creationId xmlns:p14="http://schemas.microsoft.com/office/powerpoint/2010/main" val="1147057577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D913BFFA-DC77-4F6C-847B-458A163E9E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Vorgehen und Zeitplan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E198E245-F805-45D3-83D2-8D18DE92B9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05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E3D7FBB6-7DE2-4CC7-B641-76C1906FCC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F46B6D71-EAAB-474E-92CD-889A4DF412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Kostenlose Vorlage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D97EBB23-1DB6-4AEF-9356-EAB81C3A7E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336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A03478B3-A571-43AA-B1EB-23F93C9CCD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2EC18054-5236-491C-A0AC-8CEF61176C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1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9D82B532-11C4-417A-8849-4C10EF2EB8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Kontext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DD041F7C-BEA6-453C-A26B-C9A74EE8BC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0537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C5F03A41-3820-41D7-B92B-66ABE969F3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75BA579B-FFE1-4B06-80F3-074811C248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2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9D392CCC-EEB5-40A2-8437-EDDF10E620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813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Ziele und Erfolgskennzahlen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8FD28FC0-C3AB-46DE-8D5A-49FA012DB8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771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98127A82-EC6B-4862-900D-F2DD0E9574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A66ADFAB-FE83-4F2B-B4EC-132426B21E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3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A311A623-FDD1-4744-8A33-344884AEA4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531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Aktionsplan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A8DFBFE6-021F-46F0-ACF2-82DDE695C7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677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F998D7FC-FC04-4A57-A4B7-46100376CC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FFFFFF"/>
                </a:solidFill>
              </a:defRPr>
            </a:pPr>
            <a:r>
              <a:rPr sz="2100" b="1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37B22AA1-ECC8-4DEE-A76D-316615B8CE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248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Entscheidungen und nächste Schritte</a:t>
            </a:r>
          </a:p>
        </p:txBody>
      </p:sp>
    </p:spTree>
    <p:extLst>
      <p:ext uri="{BB962C8B-B14F-4D97-AF65-F5344CB8AC3E}">
        <p14:creationId xmlns:p14="http://schemas.microsoft.com/office/powerpoint/2010/main" val="1962644742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0EA6C101-B235-493C-90E0-46D73249D0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Risiken und Gegenmaßnahmen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2F277A0A-74DD-4A9C-98FB-4EDECB004F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06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FA4B05D4-AC44-494F-A2A3-2F09E7F20F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FC1F1EEC-CF48-4145-A4A2-33DB7AA9CE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Kostenlose Vorlage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35F43E42-5D10-4377-8E06-30039FFA46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571625"/>
            <a:ext cx="285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Risk / issue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6D57B49D-C52A-4E42-B663-57D5472BFB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1571625"/>
            <a:ext cx="2190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Impact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361E0B58-BD44-41C5-A366-C3104CCB31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571625"/>
            <a:ext cx="4762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Response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0F4F89B0-FC1F-41FA-857C-D47BDB8273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10572750" cy="619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2355B"/>
          </a:solidFill>
          <a:ln xmlns:a="http://schemas.openxmlformats.org/drawingml/2006/main" w="0">
            <a:solidFill>
              <a:srgbClr val="12355B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34E3FDF3-D606-45F7-BA1F-1B7E32E132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14312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F6EA2DC7-DA62-4223-815F-00BAA12AFC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38125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Risiko oder Einschränkung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56496295-84B7-4B1C-A665-12E75CEAA9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238125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Auswirkung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2778CA06-F454-412B-976E-F4B9AEB288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238125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Maßnahme und Verantwortlicher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6CBECFCD-589E-4A87-8959-2CA0D6D607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238500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2F6FB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8BA90A79-0E04-412C-B3DC-69EF4A713D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476625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Abhängigkeit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FFFCA4F0-1353-43D4-802E-BA3F501177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3476625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Auswirkung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B85AB62F-69B4-455D-B01B-8E65C9A244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3476625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Maßnahme und Verantwortlicher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B8A76125-D1A8-484E-AEF9-322152AD26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3387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A336774C-3C89-4F37-A24B-0652605C62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57200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Annahme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84863DD1-D6B2-4ACD-99F1-3AF5764AD3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457200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Auswirkung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CB13E705-F6C9-4DE6-B38C-6C29C259A2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457200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Validierungsmaßnahme</a:t>
            </a:r>
          </a:p>
        </p:txBody>
      </p:sp>
    </p:spTree>
    <p:extLst>
      <p:ext uri="{BB962C8B-B14F-4D97-AF65-F5344CB8AC3E}">
        <p14:creationId xmlns:p14="http://schemas.microsoft.com/office/powerpoint/2010/main" val="566203169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AA0FFA21-5920-415F-ABBB-F874BEF250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9334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FFFFFF"/>
                </a:solidFill>
              </a:defRPr>
            </a:pPr>
            <a:r>
              <a:rPr sz="3000" b="1">
                <a:solidFill>
                  <a:srgbClr val="FFFFFF"/>
                </a:solidFill>
              </a:rPr>
              <a:t>Entscheidungen und nächste Schritte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8986EE6C-88AC-4A20-8923-CBB6E9FFF8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666875"/>
            <a:ext cx="4000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8CC8FF"/>
                </a:solidFill>
              </a:defRPr>
            </a:pPr>
            <a:r>
              <a:rPr sz="1800" b="1">
                <a:solidFill>
                  <a:srgbClr val="8CC8FF"/>
                </a:solidFill>
              </a:rPr>
              <a:t>Erforderliche Entscheidung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AD1571A3-B7E8-43D1-BCB3-FC6AA616CF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190750"/>
            <a:ext cx="6477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75" b="0">
                <a:solidFill>
                  <a:srgbClr val="FFFFFF"/>
                </a:solidFill>
              </a:defRPr>
            </a:pPr>
            <a:r>
              <a:rPr sz="1875" b="0">
                <a:solidFill>
                  <a:srgbClr val="FFFFFF"/>
                </a:solidFill>
              </a:rPr>
              <a:t>Formulieren Sie die benötigte Entscheidung oder Freigabe genau.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79E73433-7B93-415C-BBBC-B4C301654C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2D6CDF"/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0B6BF4FA-DD6A-44DB-8B00-4F5D0423C6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Maßnahme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7C861848-DA1F-44E3-8709-2B1C3B42BB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Nächste Maßnahme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791DE560-ACC1-481F-A547-C205FE3BF3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52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170BAEA1-EA54-4C85-B035-6DBF627EC4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Verantwortlich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EC3EC2BE-B2A5-450F-9D14-4EE89B2FA6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Name / Funktion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D4F124E1-50D3-4F2C-9D51-7CFFBA6078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81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5580A768-7A17-4556-BE7C-ED6005AA27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Fällig am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4D9FC96E-32E0-4EB9-A199-CDCCD387BB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JJJJ-MM-TT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697E37FF-6C52-4BED-B911-783F267C29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53125"/>
            <a:ext cx="4572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Bereit zur Präsentation</a:t>
            </a:r>
          </a:p>
        </p:txBody>
      </p:sp>
    </p:spTree>
    <p:extLst>
      <p:ext uri="{BB962C8B-B14F-4D97-AF65-F5344CB8AC3E}">
        <p14:creationId xmlns:p14="http://schemas.microsoft.com/office/powerpoint/2010/main" val="42034863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2026-09-07T07:21:58.0940000Z</dcterms:created>
  <dcterms:modified xsi:type="dcterms:W3CDTF">2026-09-07T07:21:58.0940000Z</dcterms:modified>
</coreProperties>
</file>