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5b5ba1bc19e415d" /><Relationship Type="http://schemas.openxmlformats.org/officeDocument/2006/relationships/extended-properties" Target="/docProps/app.xml" Id="R5b86e57533a44242" /><Relationship Type="http://schemas.openxmlformats.org/officeDocument/2006/relationships/officeDocument" Target="/ppt/presentation.xml" Id="R6b45490ce4a94e7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5fced959ba44642"/>
  </p:sldMasterIdLst>
  <p:notesMasterIdLst>
    <p:notesMasterId xmlns:r="http://schemas.openxmlformats.org/officeDocument/2006/relationships" r:id="Re33e91601dd34d7c"/>
  </p:notesMasterIdLst>
  <p:sldIdLst>
    <p:sldId xmlns:r="http://schemas.openxmlformats.org/officeDocument/2006/relationships" id="256" r:id="Rc6b76a88a6cb451e"/>
    <p:sldId xmlns:r="http://schemas.openxmlformats.org/officeDocument/2006/relationships" id="257" r:id="R0261631435cf4a30"/>
    <p:sldId xmlns:r="http://schemas.openxmlformats.org/officeDocument/2006/relationships" id="258" r:id="R2d016893a76e420a"/>
    <p:sldId xmlns:r="http://schemas.openxmlformats.org/officeDocument/2006/relationships" id="259" r:id="R1d07a0efbf5a4991"/>
    <p:sldId xmlns:r="http://schemas.openxmlformats.org/officeDocument/2006/relationships" id="260" r:id="R80976ae4272d444a"/>
    <p:sldId xmlns:r="http://schemas.openxmlformats.org/officeDocument/2006/relationships" id="261" r:id="R4ef4bae0953a4ce4"/>
    <p:sldId xmlns:r="http://schemas.openxmlformats.org/officeDocument/2006/relationships" id="262" r:id="R57e6429d298c471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5d3378647aa42d1" /><Relationship Type="http://schemas.openxmlformats.org/officeDocument/2006/relationships/slideMaster" Target="/ppt/slideMasters/slideMaster1.xml" Id="R35fced959ba44642" /><Relationship Type="http://schemas.openxmlformats.org/officeDocument/2006/relationships/notesMaster" Target="/ppt/notesMasters/notesMaster1.xml" Id="Re33e91601dd34d7c" /><Relationship Type="http://schemas.openxmlformats.org/officeDocument/2006/relationships/presProps" Target="/ppt/presProps.xml" Id="Rfdb9dbfe69c44ffe" /><Relationship Type="http://schemas.openxmlformats.org/officeDocument/2006/relationships/tableStyles" Target="/ppt/tableStyles.xml" Id="R06d498dc9e2942be" /><Relationship Type="http://schemas.openxmlformats.org/officeDocument/2006/relationships/slide" Target="/ppt/slides/slide1.xml" Id="Rc6b76a88a6cb451e" /><Relationship Type="http://schemas.openxmlformats.org/officeDocument/2006/relationships/slide" Target="/ppt/slides/slide2.xml" Id="R0261631435cf4a30" /><Relationship Type="http://schemas.openxmlformats.org/officeDocument/2006/relationships/slide" Target="/ppt/slides/slide3.xml" Id="R2d016893a76e420a" /><Relationship Type="http://schemas.openxmlformats.org/officeDocument/2006/relationships/slide" Target="/ppt/slides/slide4.xml" Id="R1d07a0efbf5a4991" /><Relationship Type="http://schemas.openxmlformats.org/officeDocument/2006/relationships/slide" Target="/ppt/slides/slide5.xml" Id="R80976ae4272d444a" /><Relationship Type="http://schemas.openxmlformats.org/officeDocument/2006/relationships/slide" Target="/ppt/slides/slide6.xml" Id="R4ef4bae0953a4ce4" /><Relationship Type="http://schemas.openxmlformats.org/officeDocument/2006/relationships/slide" Target="/ppt/slides/slide7.xml" Id="R57e6429d298c471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a9ab46bcd6942c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350a2f0297449e6" /><Relationship Type="http://schemas.openxmlformats.org/officeDocument/2006/relationships/notesMaster" Target="/ppt/notesMasters/notesMaster1.xml" Id="R9b209acbab9d459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5bdee1ffe254b73" /><Relationship Type="http://schemas.openxmlformats.org/officeDocument/2006/relationships/notesMaster" Target="/ppt/notesMasters/notesMaster1.xml" Id="Rdf71b1744ab3406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530f42a7de04631" /><Relationship Type="http://schemas.openxmlformats.org/officeDocument/2006/relationships/notesMaster" Target="/ppt/notesMasters/notesMaster1.xml" Id="R4216dbbb43c2476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c4728cd59074298" /><Relationship Type="http://schemas.openxmlformats.org/officeDocument/2006/relationships/notesMaster" Target="/ppt/notesMasters/notesMaster1.xml" Id="R7497cac7976e403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53ebf79af5e4760" /><Relationship Type="http://schemas.openxmlformats.org/officeDocument/2006/relationships/notesMaster" Target="/ppt/notesMasters/notesMaster1.xml" Id="R2ec89d899a4f4f0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fed980556234822" /><Relationship Type="http://schemas.openxmlformats.org/officeDocument/2006/relationships/notesMaster" Target="/ppt/notesMasters/notesMaster1.xml" Id="R3a36cadcfed9404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1b71ca187464313" /><Relationship Type="http://schemas.openxmlformats.org/officeDocument/2006/relationships/notesMaster" Target="/ppt/notesMasters/notesMaster1.xml" Id="R6add58c76d3b49f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1813585d4d4e0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b1f218994c94247" /><Relationship Type="http://schemas.openxmlformats.org/officeDocument/2006/relationships/slideLayout" Target="/ppt/slideLayouts/slideLayout1.xml" Id="R34ed8b9031934a7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4ed8b9031934a7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4513be7f7a44f2" /><Relationship Type="http://schemas.openxmlformats.org/officeDocument/2006/relationships/notesSlide" Target="/ppt/notesSlides/notesSlide1.xml" Id="R7f2756e0f88e410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59f3517a994afa" /><Relationship Type="http://schemas.openxmlformats.org/officeDocument/2006/relationships/notesSlide" Target="/ppt/notesSlides/notesSlide2.xml" Id="R629a0a4b3c9e499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904858fcdf43d3" /><Relationship Type="http://schemas.openxmlformats.org/officeDocument/2006/relationships/notesSlide" Target="/ppt/notesSlides/notesSlide3.xml" Id="R0d59c1016602467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da217e90f2455b" /><Relationship Type="http://schemas.openxmlformats.org/officeDocument/2006/relationships/chart" Target="/ppt/slides/charts/chart1.xml" Id="Rb7b9863506354620" /><Relationship Type="http://schemas.openxmlformats.org/officeDocument/2006/relationships/notesSlide" Target="/ppt/notesSlides/notesSlide4.xml" Id="Rb5aa8c9e652041b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ee580829f7e4f72" /><Relationship Type="http://schemas.openxmlformats.org/officeDocument/2006/relationships/notesSlide" Target="/ppt/notesSlides/notesSlide5.xml" Id="R9da3ba26fb4f43d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4f087477c8402b" /><Relationship Type="http://schemas.openxmlformats.org/officeDocument/2006/relationships/notesSlide" Target="/ppt/notesSlides/notesSlide6.xml" Id="R61203dba3e6a4bb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e2d1f7c1304072" /><Relationship Type="http://schemas.openxmlformats.org/officeDocument/2006/relationships/notesSlide" Target="/ppt/notesSlides/notesSlide7.xml" Id="R18fb23e7d34946de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C19A454-F7C1-4463-B115-0E627C244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E3F326-5029-4C80-8BBA-A8C1D1C46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B4C3598-5C7D-4C6E-83BD-FD423A062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 l’état du projet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3211C8D-7008-4979-9E2B-1B65BB137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9139688-D5CF-485C-8F9B-1FBC0B311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8B192B-524C-4009-B4D9-1BBE9F430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31290D-3414-479B-9E8E-8DBC07D6F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911383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09B04E5-465D-4E80-B766-A5CCAA1A0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39FB94-C489-4DE5-A273-2B36DB60E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A14AC7-5A60-4B18-9550-ACB8F7AD3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67271BA-6486-472E-A77B-E65705A30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DB681F-FA1C-425B-826D-E0FFA22D0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B5D80C8-5E7D-4204-BA1B-7C7B9632A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9B6841-DB97-424C-9349-6E8F8CF16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6D2C95-D157-4973-A6AC-3114ED1EA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B6BB04-9FE6-483D-9170-482C49324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501069-29DD-4DA1-A4B6-2FD2ABC72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046B3E-1C0A-4497-BD27-EA269BF4E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988A854-E790-4BE1-B323-9BABA1C0F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598DF8E-0EC0-472F-8622-90C6BDE18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2FEB9A8-E0A2-45C4-A19D-B47C31EA2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21404227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ACC40F2-A19A-4BC3-8500-7C4943AB4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ABC20B-E597-4ACE-8622-D6F4A2D71B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2018FBA-413D-4F83-B94D-B5DD4F50D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A8BBC3-763E-4363-80D9-434112CA8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0DD53F9-5D45-4E2B-BFA2-A8697F0FF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437F27B-8F76-41AE-85D4-7CA93F8B0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3DECEF-1169-4B62-B53D-5814F1333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E70F3E6-5878-496B-9AA6-7BF5ED526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FF5B1CB-0FC5-48CE-ACAC-F6EE8331D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3A9A695-A6C6-47F1-A89E-10BB7FA3D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A16B63-ABBA-4890-A937-9058C1CF4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F05039F-CB6F-403C-8C54-83EA670CA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5E7907E-4136-410D-83B4-CBB58D41B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6F0EFAE-321B-4A34-A1D8-16CC7D215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4F2464C-5C0B-4C29-94DB-3B894108B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408C394-63C7-4997-A51F-1E7E1152D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802837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FA25FEB-E4A7-4F97-AC62-0AE7AD88D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994AE0D-01CA-40CD-BA7A-EDE485D13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2C0B797-BFD7-4CD0-961C-8F56C9D66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6CC958A-17C1-411F-81D5-54EEAD342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21150F-3668-40C1-A5C5-0252C71B5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7FFCD3-F9A2-4F92-BCE5-FBF1360C9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b986350635462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9B334F7-DAFF-43C8-9B57-FDB706D68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58317704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9253BDB-3A7E-47BF-9698-C3A55BD47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3C0C71-D7C3-42C8-9999-79ACB8FD6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3AFFEDA-7CAC-4B2D-84EC-BA24EB8CE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FA12CD6-0693-4489-9E14-DAEA1BB78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A81257E-2501-4415-99BF-43C52A4AA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F615367-56A8-4FD9-95B0-9A9B36B07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CF5AA4-0C45-4D0F-B62C-74A17A53D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40B826-056C-42A5-B8C9-EE2671DF9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6C0116A-E785-4376-BE5E-AD1BE73B4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1B4A5E1-D598-4B6E-9D75-1CBBA7771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CAB827F-4E82-487D-817E-A9B880118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F6E213-A0C4-4600-A241-5642FEB5C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60C77C9-23BC-4056-99BE-68018C912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463F960-B165-4C08-BDAC-55E5E5B9E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8E3C84B-6126-481A-9286-5E549736B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8815002-24EA-4E75-82E0-4F2F8FA2E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37FDE4A-3F9B-46B1-B1E0-32BC1724E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5621C3B-55B3-4148-8CFA-5957DC276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F86638D-C632-4E17-9BAB-796862507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90122580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1C33067-5426-4B28-9BEB-58A60070B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C7D4562-1C19-4B98-ACC7-2A937BCF9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476DB8-6A7A-4CD6-8503-54CDFBAE8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A73CA8A-F472-4B75-B27E-9DE3FDD97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BC54F90-D2C8-46EF-8FA7-2F64B84757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D6EFD6-C855-4F90-9798-A798BB221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DAA12D-6AC3-4902-BA51-C344FAF28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825C91-CBD2-444C-A2F2-3F593D123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2E24BAE-6060-490E-934C-2A6DB525E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96AD71B-FE57-4A4B-836D-D46A7BD3A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CAABA53-5398-4A84-A7DF-95D4750D1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0686B4-2F04-4BEC-88C9-4308EC5B0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A9C1D03-3A73-4BA7-AD8D-B47FD3C32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AF6F9A9-1B07-4B12-BFAE-B63D19040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BE03271-3961-439E-B1E8-33BED959E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5F89E38-AD66-4E8A-8DE0-651485149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3955A00-3068-42C6-BE50-8A3D92C47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CCBDADF-D069-42EA-A713-93820D83A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5B051F6-7975-4CE1-B75F-669DC3E1F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3C4B63E-D3FD-44F8-876D-7E70AF1CC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96095093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649BEB3-2F18-4F2E-9883-D3747B50A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756ABD3-D126-4D26-9EEA-D59D1C59E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A6E042-9603-4A41-B140-01A7D049D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4565F48-0B01-4A88-AAF0-032DB443A5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35D7FF-2EE1-4F86-B0A3-825B09ECF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799D85F-639E-4176-A116-37003BBB6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672320-BDC8-434E-8E62-146B07701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0481FF-6970-418C-952C-20F665BB6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8E0AE7-F852-4683-B38B-0FD2C62CC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0E5D4C2-D878-4E78-A7B2-948365AA2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EFA767-DCE0-41DA-BB44-0BCB2D393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A3CACC5-748C-4952-B653-B71A0EB4E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56B8086-2C31-40F3-9A64-BA08D6FC0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75858029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2026-09-07T07:21:55.2170000Z</dcterms:created>
  <dcterms:modified xsi:type="dcterms:W3CDTF">2026-09-07T07:21:55.2170000Z</dcterms:modified>
</coreProperties>
</file>