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bc87ed353294233" /><Relationship Type="http://schemas.openxmlformats.org/officeDocument/2006/relationships/extended-properties" Target="/docProps/app.xml" Id="R22eb083163794552" /><Relationship Type="http://schemas.openxmlformats.org/officeDocument/2006/relationships/officeDocument" Target="/ppt/presentation.xml" Id="R657a11e307c04de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3f57a8618b04f9b"/>
  </p:sldMasterIdLst>
  <p:notesMasterIdLst>
    <p:notesMasterId xmlns:r="http://schemas.openxmlformats.org/officeDocument/2006/relationships" r:id="Re945c4859fd0421b"/>
  </p:notesMasterIdLst>
  <p:sldIdLst>
    <p:sldId xmlns:r="http://schemas.openxmlformats.org/officeDocument/2006/relationships" id="256" r:id="R76fab5a2d9444768"/>
    <p:sldId xmlns:r="http://schemas.openxmlformats.org/officeDocument/2006/relationships" id="257" r:id="R85e083f5e2874847"/>
    <p:sldId xmlns:r="http://schemas.openxmlformats.org/officeDocument/2006/relationships" id="258" r:id="R186c924b16e54ecd"/>
    <p:sldId xmlns:r="http://schemas.openxmlformats.org/officeDocument/2006/relationships" id="259" r:id="R4e6942e154a7408d"/>
    <p:sldId xmlns:r="http://schemas.openxmlformats.org/officeDocument/2006/relationships" id="260" r:id="R8b8ee11823144101"/>
    <p:sldId xmlns:r="http://schemas.openxmlformats.org/officeDocument/2006/relationships" id="261" r:id="Ree45be9b8e9e46ef"/>
    <p:sldId xmlns:r="http://schemas.openxmlformats.org/officeDocument/2006/relationships" id="262" r:id="R226eb98be04342d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cee6da8b1e04d91" /><Relationship Type="http://schemas.openxmlformats.org/officeDocument/2006/relationships/slideMaster" Target="/ppt/slideMasters/slideMaster1.xml" Id="Rc3f57a8618b04f9b" /><Relationship Type="http://schemas.openxmlformats.org/officeDocument/2006/relationships/notesMaster" Target="/ppt/notesMasters/notesMaster1.xml" Id="Re945c4859fd0421b" /><Relationship Type="http://schemas.openxmlformats.org/officeDocument/2006/relationships/presProps" Target="/ppt/presProps.xml" Id="R510311287a454728" /><Relationship Type="http://schemas.openxmlformats.org/officeDocument/2006/relationships/tableStyles" Target="/ppt/tableStyles.xml" Id="Raf0b736317e44b6c" /><Relationship Type="http://schemas.openxmlformats.org/officeDocument/2006/relationships/slide" Target="/ppt/slides/slide1.xml" Id="R76fab5a2d9444768" /><Relationship Type="http://schemas.openxmlformats.org/officeDocument/2006/relationships/slide" Target="/ppt/slides/slide2.xml" Id="R85e083f5e2874847" /><Relationship Type="http://schemas.openxmlformats.org/officeDocument/2006/relationships/slide" Target="/ppt/slides/slide3.xml" Id="R186c924b16e54ecd" /><Relationship Type="http://schemas.openxmlformats.org/officeDocument/2006/relationships/slide" Target="/ppt/slides/slide4.xml" Id="R4e6942e154a7408d" /><Relationship Type="http://schemas.openxmlformats.org/officeDocument/2006/relationships/slide" Target="/ppt/slides/slide5.xml" Id="R8b8ee11823144101" /><Relationship Type="http://schemas.openxmlformats.org/officeDocument/2006/relationships/slide" Target="/ppt/slides/slide6.xml" Id="Ree45be9b8e9e46ef" /><Relationship Type="http://schemas.openxmlformats.org/officeDocument/2006/relationships/slide" Target="/ppt/slides/slide7.xml" Id="R226eb98be04342d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51e615ac18e426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35a7b8c6edc4bae" /><Relationship Type="http://schemas.openxmlformats.org/officeDocument/2006/relationships/notesMaster" Target="/ppt/notesMasters/notesMaster1.xml" Id="R131b743ff966406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be650d013f84e20" /><Relationship Type="http://schemas.openxmlformats.org/officeDocument/2006/relationships/notesMaster" Target="/ppt/notesMasters/notesMaster1.xml" Id="Rf37380e94a9a4bd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e7ab51576024865" /><Relationship Type="http://schemas.openxmlformats.org/officeDocument/2006/relationships/notesMaster" Target="/ppt/notesMasters/notesMaster1.xml" Id="Ra8dcccc9d17a4b4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ed646b8325d4b67" /><Relationship Type="http://schemas.openxmlformats.org/officeDocument/2006/relationships/notesMaster" Target="/ppt/notesMasters/notesMaster1.xml" Id="R059fc69d3d71422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bb5dea180f04570" /><Relationship Type="http://schemas.openxmlformats.org/officeDocument/2006/relationships/notesMaster" Target="/ppt/notesMasters/notesMaster1.xml" Id="R3b483aa9a89d4da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50ef7d18bbe458c" /><Relationship Type="http://schemas.openxmlformats.org/officeDocument/2006/relationships/notesMaster" Target="/ppt/notesMasters/notesMaster1.xml" Id="R575cee569bdb4d0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bcf4b74ffce4044" /><Relationship Type="http://schemas.openxmlformats.org/officeDocument/2006/relationships/notesMaster" Target="/ppt/notesMasters/notesMaster1.xml" Id="R8f1440f02bd348f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02003a1b2984c3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93041879cfe4f97" /><Relationship Type="http://schemas.openxmlformats.org/officeDocument/2006/relationships/slideLayout" Target="/ppt/slideLayouts/slideLayout1.xml" Id="R2461387390b2466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461387390b2466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6d11ca0a704455" /><Relationship Type="http://schemas.openxmlformats.org/officeDocument/2006/relationships/notesSlide" Target="/ppt/notesSlides/notesSlide1.xml" Id="R1d1fde9e29af48d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a4cb55e6524d59" /><Relationship Type="http://schemas.openxmlformats.org/officeDocument/2006/relationships/notesSlide" Target="/ppt/notesSlides/notesSlide2.xml" Id="R79c25cb966cb44a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bacf4853654417" /><Relationship Type="http://schemas.openxmlformats.org/officeDocument/2006/relationships/notesSlide" Target="/ppt/notesSlides/notesSlide3.xml" Id="R8355e3e43c4b4cd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9ecadb4ae54f16" /><Relationship Type="http://schemas.openxmlformats.org/officeDocument/2006/relationships/chart" Target="/ppt/slides/charts/chart1.xml" Id="R3ca2fdb7ec464419" /><Relationship Type="http://schemas.openxmlformats.org/officeDocument/2006/relationships/notesSlide" Target="/ppt/notesSlides/notesSlide4.xml" Id="R47de57707cda4d4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1176cd86214e7b" /><Relationship Type="http://schemas.openxmlformats.org/officeDocument/2006/relationships/notesSlide" Target="/ppt/notesSlides/notesSlide5.xml" Id="R21b90ecab51a49d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e5192355724b82" /><Relationship Type="http://schemas.openxmlformats.org/officeDocument/2006/relationships/notesSlide" Target="/ppt/notesSlides/notesSlide6.xml" Id="R72ec11a08bca44e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7f7df224434743" /><Relationship Type="http://schemas.openxmlformats.org/officeDocument/2006/relationships/notesSlide" Target="/ppt/notesSlides/notesSlide7.xml" Id="Ra9e49c182e05476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FFA97F5-04CD-4E8D-8657-6762333AE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ECC3564-0E11-4A52-A21B-838F96D18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4FD492-979B-4DA2-AFE4-DA4E9165E1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حالة المشروع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BD466E9-2F36-4F7E-A357-6D63477A6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7F5B911-662D-4047-B498-C03292829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A9D7FF-F491-4C14-8FD4-872313715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DFFFFF-D6E4-4B8F-9C02-386985997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02091308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C9DF92F-5C1A-46D4-A2D2-E278120AA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7755669-E42D-40DA-B4A3-54794B43D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B838097-283D-4A0D-AE8D-71F7DFE3A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DEBF59-D137-406D-A0C4-664FB2459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91C4511-82B8-4FD9-9B17-CC243C4F3C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8AEC90-FFE1-4335-BCDD-66373D0B2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0C50801-82B8-4059-9B7D-653718B59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01DC87-92BE-44DF-8397-2B2DFFFAA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EEF2BC3-DC22-4717-B5A6-BA2311654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D97BE36-81CF-4F37-BA80-918B69449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71A4212-39C1-4EE8-803A-31A66C194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AF3E11B-029B-46B5-A465-C92394819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BA61AAB-660A-4B13-A657-3F01F3F74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E52478C-E32F-4F99-98D5-C53DD9695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59503686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14BD621-CE8F-4901-B3F9-2A86AD8534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10B1ECD-5546-4AB2-A096-49791E1C8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219015D-1C8E-4D36-A863-ECF60AC29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0735E56-B3E1-4129-BE63-BE9CB7C8A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22BD523-2E47-4030-89BA-18995D191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D341C35-8C79-460F-983B-A81A754F5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5BB8B69-7A1F-41EF-866B-204334EEA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CBF3D7-A49C-4863-B1C3-28F327930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DD9B4CA-348F-436D-9B40-1E3B76AE6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DE5B8E-5D4D-460D-B960-5FD51D40E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D8CDC01-97FB-4A0A-B19C-5FC3136DF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94741EC-8B42-447C-9717-9E1509C12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4B58CA1-B510-406F-9604-73A3C2788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5B50160-0A62-4D29-AFA4-F282B2926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6794480-F1AA-4C29-84F3-0D122AF19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D804BF8-D3A9-4D0D-AF8D-22C2A671E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8421478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23FB449-4D72-4A0C-9AB7-8985E654B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EAA9056-7236-4137-899B-10DA4A22A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B27C1AF-1E48-4E8B-B206-9E445989F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453AEC2-5DE8-4547-9013-F7AA1D8D0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0032B5E-43D5-4BAC-9D91-93B90ABD0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03D45B5-E1B7-4CD7-8B5A-474D222BB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ca2fdb7ec46441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18327E-5299-43FF-812A-6D06E0953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56554897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F37481F-9821-430C-A863-E4B6E7E65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D1D1CF0-5FDC-4AEF-99DC-9F14EBBE0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30F903-BAF3-406D-AE21-1AE6A1B07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DF7C49-D63A-495B-8A34-71DDD0413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A4CEBE-412A-4D3A-AD34-F216D159A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E1C86EF-F229-41BB-9307-F58A1A051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D26C6E8-B23C-44C2-8CC6-D90776D3B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513BCE7-9257-43D2-9364-6F8AA7D71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E7F2D7-C873-489D-B49F-443248CFA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0700CB4-C94A-4DC6-A1CD-23EC207AD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066DE0B-B453-4DA9-93B7-AA54AF3F8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BC10F13-6D23-4BBD-B764-4C36DD8C1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C2B2980-7CD4-4093-84EC-A03DB2D3A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29564FF-B05E-496B-A5FC-B2316D5BE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44EFE9F-CE13-4D73-BC66-5E6171B90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7C05779-4516-4C9C-ABCC-2257BC242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3D300FB-9C17-41BD-87DD-360C71A13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2D8A777-0BF9-482C-B729-E142D4F68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AEDE3E1-75FB-4156-926D-015284960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75330030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99D93E2-FD33-4C9B-8FBB-A2BFC6E04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50371D2-CD20-4A39-AF40-A4A33EF22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0076AC8-F62F-416E-84E5-C019871AD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F475C1B-286B-4065-9341-FEB1FD054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F714A1F-7CC8-4631-B98E-CB7A7BC88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4B18D9-BBE4-4D74-AC38-5E4470007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DD7024-28C8-4B4F-832E-E50A85752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B0A3DD4-33E1-4BC1-A103-C3CBEBFB2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B8DA94A-6AE7-401A-B2F3-EDCE84AED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FD1E5D9-FE4A-488C-975D-1BA178369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60FEB6C-FDEA-4EF3-AED6-D17D5A792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3C61863-3F52-4696-A04C-04F22D731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9ED1C35-A231-46B5-96D6-F234C8E27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49EFB82-578B-4FC9-B5A4-B3A8F1395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AA787D-3D25-4A93-B7CF-1B2D46F54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37E05C2-92B1-4181-A269-97FB26549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009C441-0E73-46C2-A3F9-D4FD5DDDC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22EB224-7094-4B5A-A504-333EAC377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635DAFA-3736-4F4C-A9A9-5E1AB608C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2ED7544-3E8C-4167-BE93-64CCB3EDE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09852656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042F4BE-A10E-4D70-8EBE-EFE3AE05D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6C5C812-37D7-4801-8842-3118A78E7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D0A6AA8-4491-4ECB-8D8E-B5668431F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3AF4E2A-A79D-4F72-94C5-63CEE59B66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5F8293D-3A7A-4328-AEFC-0A70C6CF6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6A4250-AC9A-49D5-8691-9B34B6FA8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C7D07E6-D2C7-4FE2-A1A0-35C0D98B6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DD9051C-93D0-489D-985F-649A5B24D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D02822-295B-4F49-B4EC-FAE3EC9AA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FF9BB52-D4CD-4CF0-9E58-3810BA176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EE094AD-52B0-446F-AD75-A4BA52A59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BC72BBE-4524-4303-8F97-8734900EF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1E30A6D-46DD-40BA-98D1-0CA383A0FB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0476360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2026-09-07T07:21:54.6330000Z</dcterms:created>
  <dcterms:modified xsi:type="dcterms:W3CDTF">2026-09-07T07:21:54.6330000Z</dcterms:modified>
</coreProperties>
</file>