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293a386c5804f7b" /><Relationship Type="http://schemas.openxmlformats.org/officeDocument/2006/relationships/extended-properties" Target="/docProps/app.xml" Id="R8eb1625f3db040fb" /><Relationship Type="http://schemas.openxmlformats.org/officeDocument/2006/relationships/officeDocument" Target="/ppt/presentation.xml" Id="R2fa46c7d5e7b40e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1b37bc49d9345b2"/>
  </p:sldMasterIdLst>
  <p:notesMasterIdLst>
    <p:notesMasterId xmlns:r="http://schemas.openxmlformats.org/officeDocument/2006/relationships" r:id="Rf227956c2ee04870"/>
  </p:notesMasterIdLst>
  <p:sldIdLst>
    <p:sldId xmlns:r="http://schemas.openxmlformats.org/officeDocument/2006/relationships" id="256" r:id="R5139fe5fa4bc4d9f"/>
    <p:sldId xmlns:r="http://schemas.openxmlformats.org/officeDocument/2006/relationships" id="257" r:id="Rd8888303f42e4663"/>
    <p:sldId xmlns:r="http://schemas.openxmlformats.org/officeDocument/2006/relationships" id="258" r:id="R44b00c97e02f4b57"/>
    <p:sldId xmlns:r="http://schemas.openxmlformats.org/officeDocument/2006/relationships" id="259" r:id="Rd7f1281eabac4ba8"/>
    <p:sldId xmlns:r="http://schemas.openxmlformats.org/officeDocument/2006/relationships" id="260" r:id="Rc5709806b6994ffb"/>
    <p:sldId xmlns:r="http://schemas.openxmlformats.org/officeDocument/2006/relationships" id="261" r:id="Rc782f54f97fd46c4"/>
    <p:sldId xmlns:r="http://schemas.openxmlformats.org/officeDocument/2006/relationships" id="262" r:id="R223392b710484c9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3ef022354884dac" /><Relationship Type="http://schemas.openxmlformats.org/officeDocument/2006/relationships/slideMaster" Target="/ppt/slideMasters/slideMaster1.xml" Id="R61b37bc49d9345b2" /><Relationship Type="http://schemas.openxmlformats.org/officeDocument/2006/relationships/notesMaster" Target="/ppt/notesMasters/notesMaster1.xml" Id="Rf227956c2ee04870" /><Relationship Type="http://schemas.openxmlformats.org/officeDocument/2006/relationships/presProps" Target="/ppt/presProps.xml" Id="Reb968e9a541c40e4" /><Relationship Type="http://schemas.openxmlformats.org/officeDocument/2006/relationships/tableStyles" Target="/ppt/tableStyles.xml" Id="R1d68657a72a545bf" /><Relationship Type="http://schemas.openxmlformats.org/officeDocument/2006/relationships/slide" Target="/ppt/slides/slide1.xml" Id="R5139fe5fa4bc4d9f" /><Relationship Type="http://schemas.openxmlformats.org/officeDocument/2006/relationships/slide" Target="/ppt/slides/slide2.xml" Id="Rd8888303f42e4663" /><Relationship Type="http://schemas.openxmlformats.org/officeDocument/2006/relationships/slide" Target="/ppt/slides/slide3.xml" Id="R44b00c97e02f4b57" /><Relationship Type="http://schemas.openxmlformats.org/officeDocument/2006/relationships/slide" Target="/ppt/slides/slide4.xml" Id="Rd7f1281eabac4ba8" /><Relationship Type="http://schemas.openxmlformats.org/officeDocument/2006/relationships/slide" Target="/ppt/slides/slide5.xml" Id="Rc5709806b6994ffb" /><Relationship Type="http://schemas.openxmlformats.org/officeDocument/2006/relationships/slide" Target="/ppt/slides/slide6.xml" Id="Rc782f54f97fd46c4" /><Relationship Type="http://schemas.openxmlformats.org/officeDocument/2006/relationships/slide" Target="/ppt/slides/slide7.xml" Id="R223392b710484c9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2be4ae501ae44e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f7c9c54d0654fe8" /><Relationship Type="http://schemas.openxmlformats.org/officeDocument/2006/relationships/notesMaster" Target="/ppt/notesMasters/notesMaster1.xml" Id="R7172d2edadd5460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44e9974100a4b82" /><Relationship Type="http://schemas.openxmlformats.org/officeDocument/2006/relationships/notesMaster" Target="/ppt/notesMasters/notesMaster1.xml" Id="Re8a5bf835a60498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1affc9c86ef471b" /><Relationship Type="http://schemas.openxmlformats.org/officeDocument/2006/relationships/notesMaster" Target="/ppt/notesMasters/notesMaster1.xml" Id="Refbabc88778d4f7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80ecdc0b4da4019" /><Relationship Type="http://schemas.openxmlformats.org/officeDocument/2006/relationships/notesMaster" Target="/ppt/notesMasters/notesMaster1.xml" Id="R29d4bc1fe8a341e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ec562bcbecb4e4a" /><Relationship Type="http://schemas.openxmlformats.org/officeDocument/2006/relationships/notesMaster" Target="/ppt/notesMasters/notesMaster1.xml" Id="R97881d8fdd7e452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ecb7b2c881e4b3e" /><Relationship Type="http://schemas.openxmlformats.org/officeDocument/2006/relationships/notesMaster" Target="/ppt/notesMasters/notesMaster1.xml" Id="R944c85180a0f4d5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b182d53fbdd4286" /><Relationship Type="http://schemas.openxmlformats.org/officeDocument/2006/relationships/notesMaster" Target="/ppt/notesMasters/notesMaster1.xml" Id="R3dadaee5721b480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7f2f532ab4480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5ade6eac222457c" /><Relationship Type="http://schemas.openxmlformats.org/officeDocument/2006/relationships/slideLayout" Target="/ppt/slideLayouts/slideLayout1.xml" Id="R919cb7461d9c4db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19cb7461d9c4db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d0e64814c14ac8" /><Relationship Type="http://schemas.openxmlformats.org/officeDocument/2006/relationships/notesSlide" Target="/ppt/notesSlides/notesSlide1.xml" Id="Rf8f888b73b7644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44c905dc91402a" /><Relationship Type="http://schemas.openxmlformats.org/officeDocument/2006/relationships/notesSlide" Target="/ppt/notesSlides/notesSlide2.xml" Id="Rb475ec78cde44d0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faa95232a64213" /><Relationship Type="http://schemas.openxmlformats.org/officeDocument/2006/relationships/notesSlide" Target="/ppt/notesSlides/notesSlide3.xml" Id="Rb3bd5e7f6b9f4f1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d04a0681ce4790" /><Relationship Type="http://schemas.openxmlformats.org/officeDocument/2006/relationships/chart" Target="/ppt/slides/charts/chart1.xml" Id="R2d6681460e684f5f" /><Relationship Type="http://schemas.openxmlformats.org/officeDocument/2006/relationships/notesSlide" Target="/ppt/notesSlides/notesSlide4.xml" Id="R4aa8867cb4954e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44d91c654c4317" /><Relationship Type="http://schemas.openxmlformats.org/officeDocument/2006/relationships/notesSlide" Target="/ppt/notesSlides/notesSlide5.xml" Id="R1b95d0f324a54ef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eb56e9689f4886" /><Relationship Type="http://schemas.openxmlformats.org/officeDocument/2006/relationships/notesSlide" Target="/ppt/notesSlides/notesSlide6.xml" Id="R589ff4b8fc7b44e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443402d4e84654" /><Relationship Type="http://schemas.openxmlformats.org/officeDocument/2006/relationships/notesSlide" Target="/ppt/notesSlides/notesSlide7.xml" Id="R7edbd03bf6d7404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8F854F9-AF8A-48FF-8CEA-F4D771726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6714C0A-0A02-4C50-99AB-F7ABB0291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C5765E6-5494-470B-9002-B82FFA936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Project Status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E1B156D-A291-4416-9E46-9CA974BCA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51A197-8751-4354-8157-078877C3F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661D53-B947-4564-B0A0-7CB3284BC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6DAFD0F-91C9-4D32-A886-813CE7C11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543879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98ECC0D-DD27-401E-B3C4-2A9572DD5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F7A0A4-4AA6-4F35-9C58-01E2DF2B9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D18F5BE-0EDC-4002-AC57-57B2EF66C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95900C-3A7B-408F-9539-B83BD5752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76F194-5556-4A1A-B0E9-F8917380A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C041BC-F697-4B3C-B837-2BC014F4F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CF87F9-6234-4474-BBE6-FD53E3B5B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DBA6F9-BD4C-4DF6-8C24-0AC23DD7E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6D3C2EE-B2B3-47FF-80D4-E620C67D0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FC3D3F3-763C-4A38-981B-7876C42A1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0870646-7D64-47A3-B3D4-C576FF2DE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C294E06-594C-48CE-8F59-2DB5FCD2C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460C3A-09FA-4473-9ACF-D9C33170F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855B899-1C79-4B2E-93DC-428044B56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75214574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B8B26F1-CFEA-4D3C-9F39-27D6566E3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DA12C92-81E2-4806-8F56-37DF651EA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1575D4-ED2C-4942-80E7-85C8D8BF4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0AB6ACD-E106-446F-9CAA-19DED5E5E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EC4E56-8D6A-441D-9216-6A2ACB6F6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6C1B6BD-3751-43C4-AD29-C5C0B8F51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2B6D132-E503-47E2-A34F-41769A5D8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5A7BA4F-11D6-4D52-BBBC-140ABE7EA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E434442-893F-438A-ACA0-7DDA244D8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EFDEEEB-8DDE-4CDB-A41D-D320E1064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7B11D36-4363-4059-BEBA-1F8C54641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6D34D6A-A083-4C11-B380-E7AF57FE4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037C0A0-67D7-4333-A7D4-F4E376D7D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EA4B4D8-C366-4D5A-81A7-1EB46703E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E26A965-3F8A-46C2-A32C-3FA99FF50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EFA20FC-9547-4ADE-83F5-289EC150B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8058131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A0E013-7154-4AEA-9CDD-1F4604D03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1C0E665-E589-437C-BD05-BE292AD41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11BF0D-7736-44E9-8918-BBAFC3B1A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3367B4B-7775-49A5-B0F5-93D8230B5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43C5AC-1475-49F1-9ABF-B50FC73FC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F35EBA-0D3A-4161-BF00-705E6E3B6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d6681460e684f5f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E2D696-65B8-497F-BB49-5496B86DD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5031460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86B5339-2757-42FC-9123-A96AABE8A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D928905-5FC3-4B97-B903-391D904E5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EDA0B9-C76B-466C-A31C-E3230E9A5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DF81F2-3D34-405E-8A00-B5D2A10B4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70E3D0-D656-455B-A88A-6EDB7D358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CDDA75-152A-41F3-8BDE-F2DC19496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BB11F6D-587A-454F-B210-D4C9439E7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AB9812-8E69-42EA-91A7-06BA2E4DF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8901626-BE1E-45ED-8F22-951F5FB08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CA0CE6E-F0A0-4234-A0A6-26C24563E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1936CD-D4A0-450A-94D3-9C215C0F0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770326-3DCB-4885-A65E-F65B486FE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33CAC8B-523D-41D4-8EFE-57E75DB40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E7B013-3661-4943-9288-C43FE6861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3DB7A29-CA59-44F7-A5FE-001F27D87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9F38840-0CAE-424F-BC97-92D8BDDBD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E62E20-ADFA-40C0-811F-981E3530B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A383CA1-28C5-4345-911B-A66D7BF75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E1BA71C-FA06-4721-8324-110ADD9B4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56294564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41C8F15-6AB7-4537-AAAC-D67454DE1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5459A16-8312-4DAC-BF24-0308296AD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22CFA1C-3835-42F2-974F-32844FE82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D938ACE-542C-47F7-AD3B-F2D69E1D4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DDD8E7-1ED5-4CA2-B927-29DD0111E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9F75C39-36DA-4A46-B7B9-18014F34F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D4440A-8AC7-4837-8649-A650CFF4F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B586FE-2607-4752-9A98-3C6CB9823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2C52F1-1D33-44EC-956C-F4DDA8EBA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686B747-C100-4E24-A4D0-84F60D4DF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23BA758-0FD9-4008-AD05-50E845CD8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39C3949-94C9-420A-9CDE-69E8FEE68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AEA6E4F-9FD1-4AAA-836D-B436D0852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E0097B5-B8C9-483D-A46F-E8FC7530D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FCFB66F-823D-4FB8-8C82-DA4AA18AC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7167342-69E2-4A24-B6FC-409038664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75995DD-60E8-4E62-9724-AB0C6224C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01E7DD2-C418-4CF2-8C46-D9C0FC9E4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DD97D10-09F9-4212-A6E0-A3D8A9DE4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3C127E2-B03C-433C-A392-1AA526FCC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59451492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0649BA-D50A-4F31-9D45-4866AB300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0DD6C0-00BC-40FB-88CE-8EF106EB5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449397-99AA-46F6-997B-E1724B585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5B934E-1D7C-4942-A15B-6E556F952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758DD51-C1E1-4571-9305-C31E947D63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694FCA2-3D59-47E9-A849-FB46814CB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2DF30CC-8AE5-4263-B184-E7376D399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0C9A166-4B31-46BE-BC98-DB736B986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EB34D8-CC84-45E4-8E60-1A4C9D6FE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AB58B03-84B3-4E54-88F2-59052B3C0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F2D38A-72C7-4D3F-BB98-9428C84AE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547312-20BA-42BD-8479-A7D1A4167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0142633-3274-4E0D-BAA7-B897F7DE2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201335348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2026-09-07T07:21:54.3530000Z</dcterms:created>
  <dcterms:modified xsi:type="dcterms:W3CDTF">2026-09-07T07:21:54.3530000Z</dcterms:modified>
</coreProperties>
</file>