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d53c5b352d24bbf" /><Relationship Type="http://schemas.openxmlformats.org/officeDocument/2006/relationships/extended-properties" Target="/docProps/app.xml" Id="R384c958cf59e429e" /><Relationship Type="http://schemas.openxmlformats.org/officeDocument/2006/relationships/officeDocument" Target="/ppt/presentation.xml" Id="R312b1e2920354d4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74efb6983214458"/>
  </p:sldMasterIdLst>
  <p:notesMasterIdLst>
    <p:notesMasterId xmlns:r="http://schemas.openxmlformats.org/officeDocument/2006/relationships" r:id="Ra08b95131f0a4435"/>
  </p:notesMasterIdLst>
  <p:sldIdLst>
    <p:sldId xmlns:r="http://schemas.openxmlformats.org/officeDocument/2006/relationships" id="256" r:id="Rfbfec585d87f4454"/>
    <p:sldId xmlns:r="http://schemas.openxmlformats.org/officeDocument/2006/relationships" id="257" r:id="Ra20bbf2a0c624ca5"/>
    <p:sldId xmlns:r="http://schemas.openxmlformats.org/officeDocument/2006/relationships" id="258" r:id="Rebde36a60b8a4ca1"/>
    <p:sldId xmlns:r="http://schemas.openxmlformats.org/officeDocument/2006/relationships" id="259" r:id="R21b072e66d284c02"/>
    <p:sldId xmlns:r="http://schemas.openxmlformats.org/officeDocument/2006/relationships" id="260" r:id="Re65493eeee184535"/>
    <p:sldId xmlns:r="http://schemas.openxmlformats.org/officeDocument/2006/relationships" id="261" r:id="R26d7c708d59d4139"/>
    <p:sldId xmlns:r="http://schemas.openxmlformats.org/officeDocument/2006/relationships" id="262" r:id="R6f125b9453e2432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8962178a81c489f" /><Relationship Type="http://schemas.openxmlformats.org/officeDocument/2006/relationships/slideMaster" Target="/ppt/slideMasters/slideMaster1.xml" Id="R574efb6983214458" /><Relationship Type="http://schemas.openxmlformats.org/officeDocument/2006/relationships/notesMaster" Target="/ppt/notesMasters/notesMaster1.xml" Id="Ra08b95131f0a4435" /><Relationship Type="http://schemas.openxmlformats.org/officeDocument/2006/relationships/presProps" Target="/ppt/presProps.xml" Id="R96caac29393a4b12" /><Relationship Type="http://schemas.openxmlformats.org/officeDocument/2006/relationships/tableStyles" Target="/ppt/tableStyles.xml" Id="R3fc5a05385d44f36" /><Relationship Type="http://schemas.openxmlformats.org/officeDocument/2006/relationships/slide" Target="/ppt/slides/slide1.xml" Id="Rfbfec585d87f4454" /><Relationship Type="http://schemas.openxmlformats.org/officeDocument/2006/relationships/slide" Target="/ppt/slides/slide2.xml" Id="Ra20bbf2a0c624ca5" /><Relationship Type="http://schemas.openxmlformats.org/officeDocument/2006/relationships/slide" Target="/ppt/slides/slide3.xml" Id="Rebde36a60b8a4ca1" /><Relationship Type="http://schemas.openxmlformats.org/officeDocument/2006/relationships/slide" Target="/ppt/slides/slide4.xml" Id="R21b072e66d284c02" /><Relationship Type="http://schemas.openxmlformats.org/officeDocument/2006/relationships/slide" Target="/ppt/slides/slide5.xml" Id="Re65493eeee184535" /><Relationship Type="http://schemas.openxmlformats.org/officeDocument/2006/relationships/slide" Target="/ppt/slides/slide6.xml" Id="R26d7c708d59d4139" /><Relationship Type="http://schemas.openxmlformats.org/officeDocument/2006/relationships/slide" Target="/ppt/slides/slide7.xml" Id="R6f125b9453e2432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f8c41f6713d452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ef8738ea2054666" /><Relationship Type="http://schemas.openxmlformats.org/officeDocument/2006/relationships/notesMaster" Target="/ppt/notesMasters/notesMaster1.xml" Id="Re970432a1fcd436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14b9a803079442c" /><Relationship Type="http://schemas.openxmlformats.org/officeDocument/2006/relationships/notesMaster" Target="/ppt/notesMasters/notesMaster1.xml" Id="R8649405ed114460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23a48059c924f7a" /><Relationship Type="http://schemas.openxmlformats.org/officeDocument/2006/relationships/notesMaster" Target="/ppt/notesMasters/notesMaster1.xml" Id="Rdc1a10f2aa0d42d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afb3f18562c4d2d" /><Relationship Type="http://schemas.openxmlformats.org/officeDocument/2006/relationships/notesMaster" Target="/ppt/notesMasters/notesMaster1.xml" Id="Rdec3ad49c7134d8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b26236e02eb4830" /><Relationship Type="http://schemas.openxmlformats.org/officeDocument/2006/relationships/notesMaster" Target="/ppt/notesMasters/notesMaster1.xml" Id="R123b8e4dd1e64aa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bc71a17494142b0" /><Relationship Type="http://schemas.openxmlformats.org/officeDocument/2006/relationships/notesMaster" Target="/ppt/notesMasters/notesMaster1.xml" Id="R6f2f846d98b54bc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e040f463e2742ce" /><Relationship Type="http://schemas.openxmlformats.org/officeDocument/2006/relationships/notesMaster" Target="/ppt/notesMasters/notesMaster1.xml" Id="Rf3dc060e551e477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1e1088e32e4410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ded75ef81074a5e" /><Relationship Type="http://schemas.openxmlformats.org/officeDocument/2006/relationships/slideLayout" Target="/ppt/slideLayouts/slideLayout1.xml" Id="R75ba8bdf571f4fb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5ba8bdf571f4fb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d568bb36f54cd9" /><Relationship Type="http://schemas.openxmlformats.org/officeDocument/2006/relationships/notesSlide" Target="/ppt/notesSlides/notesSlide1.xml" Id="R75be0911ee9044b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1fd9b3c95d4a84" /><Relationship Type="http://schemas.openxmlformats.org/officeDocument/2006/relationships/notesSlide" Target="/ppt/notesSlides/notesSlide2.xml" Id="Ra7e28efdfb1e4bf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298cf128074d58" /><Relationship Type="http://schemas.openxmlformats.org/officeDocument/2006/relationships/notesSlide" Target="/ppt/notesSlides/notesSlide3.xml" Id="R304aecdb0e87495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817ae5adee432a" /><Relationship Type="http://schemas.openxmlformats.org/officeDocument/2006/relationships/chart" Target="/ppt/slides/charts/chart1.xml" Id="Rc9fe23258fbe4fe9" /><Relationship Type="http://schemas.openxmlformats.org/officeDocument/2006/relationships/notesSlide" Target="/ppt/notesSlides/notesSlide4.xml" Id="R8c31e5e195784bc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1cd27ebe8b44c0" /><Relationship Type="http://schemas.openxmlformats.org/officeDocument/2006/relationships/notesSlide" Target="/ppt/notesSlides/notesSlide5.xml" Id="R33330b2460f8433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9a5a5c8c614112" /><Relationship Type="http://schemas.openxmlformats.org/officeDocument/2006/relationships/notesSlide" Target="/ppt/notesSlides/notesSlide6.xml" Id="R2b4c5f20b4ae479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e01cd9c082410a" /><Relationship Type="http://schemas.openxmlformats.org/officeDocument/2006/relationships/notesSlide" Target="/ppt/notesSlides/notesSlide7.xml" Id="Ra825139bc42248f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173781-1EEE-424D-A24C-AE89C8CE1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D2BD18C-FC97-4AC1-A102-DAA9DDA0E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117BCFF-510B-4130-8C8A-0C56CF715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Projektstatus-Präsentation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2487A1F-B820-4374-A859-4684D6BB6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27346E-D06B-4DCD-8FC2-3825DC6FE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9974A5-B6E9-410A-9A95-AB928EE51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C2C0EA2-0783-4997-9F46-9F6F681A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5259045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95D154-4FE0-4637-8ED9-3A074B65C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3D28BFA-4BF0-4EE2-9C4A-B87C79B4C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CD6456-4C51-47A6-8B20-E9528B7A0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E04EDB-A696-4F48-B2C6-E5744EB88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65B51F8-5C41-4A53-B9C5-6AE2FD4D3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885B1B5-B0C0-444F-A2D4-A167D53D4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6C2B09F-AEA9-48BC-8E7E-72E98DD36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68F8CFF-CCC9-4ACB-ACE8-53FA26FB9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61894D-2E49-4F22-93E1-6FD41A3C5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88CC66-B4E5-477C-BBE8-141DAF460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8F0790C-E18E-4277-83B3-453A9167B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20195A-9C6A-4524-B073-B0A398433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042203-566C-4F04-A6FE-40DE4F341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0C32CC-096D-4C3C-A442-3182F851A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66168938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B9F402C-B9D9-4B32-BA66-3B3B1F82C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ABD00DB-8897-4F6F-B6C6-C7F7A7CE5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6AEABE0-B18B-4997-9EF3-EA3341845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240461-C28A-4BB0-AC93-D56C880FE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5C1D52-BD6A-4279-B66A-B987BBF50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768C664-398A-48E3-AA3F-864EADC8D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02C52CA-AABD-49B7-BF13-080868100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1433080-F735-4C5A-8C2E-6DDE025FD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E8D048C-F63D-4A68-A9B6-3B0A70996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0E99B88-222E-423F-9463-359F3FEBC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660D27A-4EBC-4391-AC38-28CD639C8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B7D78EE-7ED0-4E04-B780-B1DC4B623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8A48375-411F-4005-8E71-6CE8A785A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B11BC81-FBC2-4C1E-B452-A010FB355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A7D4AC0-A7FA-4582-A15D-AFD3D9966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DCBFCA-444A-4779-BF69-200C3B8E39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1189493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257838-0386-404F-BEA7-6EA5C4FEB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2C69E29-D3B6-4652-8A3E-515FCE5A7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2AEBCC8-BF24-4C78-ACF6-30F7C1C1B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E01F87-E4A0-4099-8286-2F5C2D0CF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4A3D784-D39D-4D85-85CA-BDC56000B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B57A62-9D2B-42E6-BB8A-1046947C8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9fe23258fbe4fe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3D8F33-7051-4CBE-98F4-F8ADF3F7E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66117655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3A92AE5-7C89-46AA-9193-546B103E4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D00E9FA-4D37-4ABD-A493-EAC151E76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28EF48-137A-4597-9103-2F8CB5354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4498E41-EA58-4173-BD7B-35BF572CA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EE56E37-BF52-4DBC-9AE3-F85600B91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B34B28-FB05-4782-946F-5DD812ADC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F265F3-3834-4595-9489-CF959B83F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925CA0-700F-42D0-9DCD-752F30658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CD7B87B-7D9F-44FD-B179-1932A4EEC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27ABDDE-F140-4733-BDDB-78DFB8083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43B443B-A165-4DD9-918A-B9297B214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01E75B-23C4-462B-B4D6-62C5145B7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BDC47A-D943-4616-BD13-84C410FF1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EE1F36-2907-4F87-B990-AFCDC92CE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CBC795C-FE0C-4D2A-AFFD-72AC32314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9AD342D-0C7C-4383-94CC-927C85C9E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B1E27D1-34D1-45DB-9015-D178E8256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CFFBC3F-579B-4362-80FB-3E8EBBEE2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93C4950-7994-4440-A3B1-E59ABE9792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31724531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F24AFF6-6357-4899-A193-79063B00E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EA0A25B-1137-4E79-9F1D-90DCEABDD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93FBB0-4862-496B-97B2-8E08E26AD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1730D7-4183-482D-A84A-6C8F16182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AD768E2-3347-4B36-A73F-373EC7499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96BE8BA-7462-475E-9633-47B512E34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3819A38-927A-439E-B6B4-DE883AB72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2C6A736-73B4-4B78-AABE-DC2DBA869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A802138-0FF0-486D-A8E2-AA99F29CF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6C3375E-C412-4BA1-BF34-D992BC5A8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1894F87-02F2-43BF-8176-1A946592F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6B94AAC-6184-4AD8-8727-683C6E2C8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B71091F-130F-4353-A8E4-745696BE7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9D18FEA-3BB7-40D7-8270-E3998D118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EA4E876-6A8B-47A5-AA51-22B700FE5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2A34C4A-12EE-4B79-888B-DFE5D7AD8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50584CB-6EBA-4B03-8524-ADC157B65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A028555-6E31-4E14-B16F-354F316B7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1526177-ABBE-4DA1-9245-66A78BB95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F7BA8BB-14DB-4844-8B8C-A806B11DB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08629053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C3CBFF5-14E2-4013-9630-5B0FCCB7C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C02B970-77F6-4ED0-844F-7AACDEFDE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8F484E3-A81A-4131-BC40-EC8B6DB34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E5E0EE1-08BC-4066-9EF7-5C07510C7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EDAAF60-A134-4D19-8DC2-4ED8E7329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50A281-578C-49B2-A89F-83232273A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76FC1EE-A430-4D52-BB1F-08B056AE3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27D7C68-2ABC-4066-ADE4-1195B31FB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AC6020-3F2E-4C18-B34F-B0B992411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EC44F15-215D-41C3-8FB3-5EC21021A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59E8364-5C04-47F9-93EF-20569B477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2268BFB-0C73-4F94-9CB3-53D120F15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3A72B8-EB4C-4FE2-970E-8015151F3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4214339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2026-09-07T07:21:55.4790000Z</dcterms:created>
  <dcterms:modified xsi:type="dcterms:W3CDTF">2026-09-07T07:21:55.4790000Z</dcterms:modified>
</coreProperties>
</file>