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539dd772612f40de" /><Relationship Type="http://schemas.openxmlformats.org/officeDocument/2006/relationships/extended-properties" Target="/docProps/app.xml" Id="R694c5540476348cf" /><Relationship Type="http://schemas.openxmlformats.org/officeDocument/2006/relationships/officeDocument" Target="/ppt/presentation.xml" Id="R1ed8cfe31a434659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d2925fb785404752"/>
  </p:sldMasterIdLst>
  <p:notesMasterIdLst>
    <p:notesMasterId xmlns:r="http://schemas.openxmlformats.org/officeDocument/2006/relationships" r:id="R6b124843a5a14097"/>
  </p:notesMasterIdLst>
  <p:sldIdLst>
    <p:sldId xmlns:r="http://schemas.openxmlformats.org/officeDocument/2006/relationships" id="256" r:id="R924d1f7517144ad4"/>
    <p:sldId xmlns:r="http://schemas.openxmlformats.org/officeDocument/2006/relationships" id="257" r:id="R5a85c9fd8b5843fb"/>
    <p:sldId xmlns:r="http://schemas.openxmlformats.org/officeDocument/2006/relationships" id="258" r:id="R3e1695d64f9c4830"/>
    <p:sldId xmlns:r="http://schemas.openxmlformats.org/officeDocument/2006/relationships" id="259" r:id="R191d8b88f6394ff2"/>
    <p:sldId xmlns:r="http://schemas.openxmlformats.org/officeDocument/2006/relationships" id="260" r:id="Refe484bdce01411d"/>
    <p:sldId xmlns:r="http://schemas.openxmlformats.org/officeDocument/2006/relationships" id="261" r:id="Re140e1e231b34699"/>
    <p:sldId xmlns:r="http://schemas.openxmlformats.org/officeDocument/2006/relationships" id="262" r:id="R5a71a6be7f5f4fad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efd05a37225e4c35" /><Relationship Type="http://schemas.openxmlformats.org/officeDocument/2006/relationships/slideMaster" Target="/ppt/slideMasters/slideMaster1.xml" Id="Rd2925fb785404752" /><Relationship Type="http://schemas.openxmlformats.org/officeDocument/2006/relationships/notesMaster" Target="/ppt/notesMasters/notesMaster1.xml" Id="R6b124843a5a14097" /><Relationship Type="http://schemas.openxmlformats.org/officeDocument/2006/relationships/presProps" Target="/ppt/presProps.xml" Id="R6238e27181b442cf" /><Relationship Type="http://schemas.openxmlformats.org/officeDocument/2006/relationships/tableStyles" Target="/ppt/tableStyles.xml" Id="Rbdd3fafbde6c4f92" /><Relationship Type="http://schemas.openxmlformats.org/officeDocument/2006/relationships/slide" Target="/ppt/slides/slide1.xml" Id="R924d1f7517144ad4" /><Relationship Type="http://schemas.openxmlformats.org/officeDocument/2006/relationships/slide" Target="/ppt/slides/slide2.xml" Id="R5a85c9fd8b5843fb" /><Relationship Type="http://schemas.openxmlformats.org/officeDocument/2006/relationships/slide" Target="/ppt/slides/slide3.xml" Id="R3e1695d64f9c4830" /><Relationship Type="http://schemas.openxmlformats.org/officeDocument/2006/relationships/slide" Target="/ppt/slides/slide4.xml" Id="R191d8b88f6394ff2" /><Relationship Type="http://schemas.openxmlformats.org/officeDocument/2006/relationships/slide" Target="/ppt/slides/slide5.xml" Id="Refe484bdce01411d" /><Relationship Type="http://schemas.openxmlformats.org/officeDocument/2006/relationships/slide" Target="/ppt/slides/slide6.xml" Id="Re140e1e231b34699" /><Relationship Type="http://schemas.openxmlformats.org/officeDocument/2006/relationships/slide" Target="/ppt/slides/slide7.xml" Id="R5a71a6be7f5f4fad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7117aa19759542bb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4a1a0fb9f7e44bb0" /><Relationship Type="http://schemas.openxmlformats.org/officeDocument/2006/relationships/notesMaster" Target="/ppt/notesMasters/notesMaster1.xml" Id="Reb479dff22634c0b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83b1914267934d15" /><Relationship Type="http://schemas.openxmlformats.org/officeDocument/2006/relationships/notesMaster" Target="/ppt/notesMasters/notesMaster1.xml" Id="R205becb919c544e5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f898c14510f044ed" /><Relationship Type="http://schemas.openxmlformats.org/officeDocument/2006/relationships/notesMaster" Target="/ppt/notesMasters/notesMaster1.xml" Id="R2085fcd76680490f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bb85045b0d3040e7" /><Relationship Type="http://schemas.openxmlformats.org/officeDocument/2006/relationships/notesMaster" Target="/ppt/notesMasters/notesMaster1.xml" Id="R1cab1f336a5b42e7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44e770072154488f" /><Relationship Type="http://schemas.openxmlformats.org/officeDocument/2006/relationships/notesMaster" Target="/ppt/notesMasters/notesMaster1.xml" Id="Rd60b9487c15b4d10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454d25a7cca04cd5" /><Relationship Type="http://schemas.openxmlformats.org/officeDocument/2006/relationships/notesMaster" Target="/ppt/notesMasters/notesMaster1.xml" Id="Rc17eedf8d6e643c0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6babc1c5227c4d30" /><Relationship Type="http://schemas.openxmlformats.org/officeDocument/2006/relationships/notesMaster" Target="/ppt/notesMasters/notesMaster1.xml" Id="Rbc1aa194976c4ba5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fae2eec76184fb8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c95300955ff34f44" /><Relationship Type="http://schemas.openxmlformats.org/officeDocument/2006/relationships/slideLayout" Target="/ppt/slideLayouts/slideLayout1.xml" Id="R5aa6d5c0ca1c4ab4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5aa6d5c0ca1c4ab4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94e4654fa7e42da" /><Relationship Type="http://schemas.openxmlformats.org/officeDocument/2006/relationships/notesSlide" Target="/ppt/notesSlides/notesSlide1.xml" Id="R92d20e72426b4906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7fa14617e4d43a0" /><Relationship Type="http://schemas.openxmlformats.org/officeDocument/2006/relationships/notesSlide" Target="/ppt/notesSlides/notesSlide2.xml" Id="R337d255f1c9444ca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c08d0223e89455a" /><Relationship Type="http://schemas.openxmlformats.org/officeDocument/2006/relationships/notesSlide" Target="/ppt/notesSlides/notesSlide3.xml" Id="Ra02b24724f2743b6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d5e5569feab4281" /><Relationship Type="http://schemas.openxmlformats.org/officeDocument/2006/relationships/chart" Target="/ppt/slides/charts/chart1.xml" Id="R8afec61fc9a84204" /><Relationship Type="http://schemas.openxmlformats.org/officeDocument/2006/relationships/notesSlide" Target="/ppt/notesSlides/notesSlide4.xml" Id="Rdfa75a4ffae24196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c478cdd35374bfa" /><Relationship Type="http://schemas.openxmlformats.org/officeDocument/2006/relationships/notesSlide" Target="/ppt/notesSlides/notesSlide5.xml" Id="R9539fbd9ebc44b14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c82d78e05e34fe9" /><Relationship Type="http://schemas.openxmlformats.org/officeDocument/2006/relationships/notesSlide" Target="/ppt/notesSlides/notesSlide6.xml" Id="R4b9db225e7a141e5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e60a72c33af4175" /><Relationship Type="http://schemas.openxmlformats.org/officeDocument/2006/relationships/notesSlide" Target="/ppt/notesSlides/notesSlide7.xml" Id="Rc30877cf41ae4cb9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Métrica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65800C9-6EDE-4860-85F0-018A2F6303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E788909-63B9-400D-8187-0A6AD0A9E1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PRESENTACIÓN EDITABLE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8225E45-6A36-4822-98FB-C175A59340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Presentación del estado del proyecto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E446098-39E8-472C-AF83-D156C99ADE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Una estructura práctica para decisiones claras y comunicación profesional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E939BF9-F0A5-48BE-A945-38B9D7CE02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6FDD106-9F96-462B-BA05-3E432C4B48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A554CDA-66FE-471B-A401-DD8750B5BB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434506276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8744C8E4-B608-4F0F-B129-94330F7E92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Resumen ejecutivo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767186A-5B46-42BC-9BD2-E30A6E9560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12AF6C5-3EC5-4986-9470-00DF064EA9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9E5BF2C-E8FC-467E-8655-65CD0CE1FB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40D116E-541F-4C1A-840A-A7A3B7AA4C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Sustituye el contenido de ejemplo por tu información. Todos los textos, gráficos y formas son editables.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010BDE8-D3DF-4EB6-BC30-6D17B9A5D0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A7F5FFD-D417-45F7-83E0-70FB664DCB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Contexto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2EFC656-07F8-45EF-8193-7648DBBECE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Añade la situación, la audiencia y el motivo de esta presentación.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9CFFB59-7004-4624-9333-AB4455BE4A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16862F6-A4DC-4144-8694-8D43C45403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Objetivo principal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DD99C8F-3B30-4933-807F-6797B8AE03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Indica el resultado que debe facilitar esta presentación.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A0B2A0B-3AE5-478E-A084-C80865E8EB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C200B4C-E76A-4AB8-A269-40F32B806B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Decisión necesaria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824336D-A0F8-4C18-9E29-BB817D0DE6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Describe la aprobación, elección o compromiso necesario.</a:t>
            </a:r>
          </a:p>
        </p:txBody>
      </p:sp>
    </p:spTree>
    <p:extLst>
      <p:ext uri="{BB962C8B-B14F-4D97-AF65-F5344CB8AC3E}">
        <p14:creationId xmlns:p14="http://schemas.microsoft.com/office/powerpoint/2010/main" val="453151633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9F32B663-6D1A-4A88-80DF-4ED76A1F9A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Objetivos y medidas de éxito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C4DC6BC-D2F6-41E1-A9AA-02C00E79C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DB0CD40-07E8-4D3B-9292-13D8F94BEE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0425F84-8DD3-4144-B2CC-2232759D81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D39F97C-11B3-417A-805A-CD9D5E97FD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A1FB873-4BA4-4327-91C5-37C8BAEB56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Objetivo principal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1142124-F1E9-41FE-B20C-9494E81FC8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Resultado específico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1E5604E-64A3-4931-9E4B-9EF71B84FC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AEE9E71-66FD-4A7B-AD80-F7CAE515B7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700CDF8-A51A-4159-A7BB-C5463B7AF0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Medida de éxito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E0869A4-1516-4AE9-BC4B-E6AEFE5F76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Cómo se mide el progreso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EDD43CE-52AE-4096-B811-64569912B1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ECDB25D-BDDF-452D-AD15-B76E11837E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69BE6D8-5361-4FBB-9349-5ACC84FA58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Responsable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C210434-3AAA-4CC4-A466-C5E9634252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Rol responsable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4E1284FF-F26D-4FF0-8527-0741EBA6E9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588815322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152118C-BD16-4BDA-90FC-1CC70FC907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Evidencia e ideas clave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AA3F8BA-B44D-45E4-A08A-7297B92156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4660A9D-6510-4AF3-88AE-A6AB155F5E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19885A3-51A1-4B73-9EDF-A647EF6ED2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87E82B7-EED4-485B-B866-7900FE57A4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Idea clave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F73763B-0655-4AA0-9CC1-E1B4ADE788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Resume la evidencia más importante y explica por qué importa.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afec61fc9a84204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95C5964-6878-46BF-A8F7-6C54EDDC70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Sustituye los valores de ejemplo por datos verificados.</a:t>
            </a:r>
          </a:p>
        </p:txBody>
      </p:sp>
    </p:spTree>
    <p:extLst>
      <p:ext uri="{BB962C8B-B14F-4D97-AF65-F5344CB8AC3E}">
        <p14:creationId xmlns:p14="http://schemas.microsoft.com/office/powerpoint/2010/main" val="318974294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EE01F684-67FE-4E28-9026-9BFCC143F3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Enfoque y cronograma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FB9DB75-E26B-426D-871C-141B42C6AE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63605D5-4B92-41FF-A891-1AC959D222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1C81FEE-8EF5-4A4B-AC73-897C3EF9CA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F482BFB-BF2A-439D-AEE4-39682899EA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A20A9BA-BD5D-46B7-B4BA-A80948550C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51FE59A-4411-41DE-8D68-40C77DADE6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D48B62B-B0B5-437D-90EA-8C831925B3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Contexto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55F2E1B-35F9-493A-8B82-9A12706D86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C5259B4-008A-4845-8658-65E1F6CF78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612F392-4631-44EE-9C6B-77FCEBB8B3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B384286-F5F7-476B-A483-574BB432A8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Objetivos y medidas de éxito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FE4BB19-997B-4000-9B86-B78B1E2FB0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B74566C-EAC4-4E2C-8FB2-023633E106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1761E76-F355-413D-9430-8D6BE757B9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A308966-E7F5-416B-A83C-37F4127FD3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Plan de acción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D62D4870-D6C5-4266-B4EE-8EC072014F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D68455C9-B1FE-47D7-B176-055D3393E7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7A71EFC8-036F-4C67-909E-849D0495D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Decisiones y próximos pasos</a:t>
            </a:r>
          </a:p>
        </p:txBody>
      </p:sp>
    </p:spTree>
    <p:extLst>
      <p:ext uri="{BB962C8B-B14F-4D97-AF65-F5344CB8AC3E}">
        <p14:creationId xmlns:p14="http://schemas.microsoft.com/office/powerpoint/2010/main" val="2113013914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361A5437-148F-4379-8E7E-E69E8417FF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Riesgos y respuestas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4EA4E94-091C-4746-8150-CA7F281481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F3D20FA-A421-4787-B0AF-6AAB61BD11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2A09B71-ED8D-4C1C-BDF0-C892B95635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D308B06-1C96-4851-A428-519675F631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CCF90D1-AA96-4B33-A70E-DA528B20D2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D8808B1-8C3D-48F9-BD70-7A30199435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B991FE0-7334-44B5-825C-7856480AFB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FDD80A2-1DAE-45B0-B05B-5C94465BB7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43FECE9-9992-47CF-8D6A-AB55CD84A2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Riesgo o restricción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46FAEFF-07F6-4A45-A875-508BB7F263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74AB020-F25F-4B6F-8791-BECD36BA83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Respuesta y responsable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C59BF29-B9B1-45D2-B6D6-E457364EAD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7C159C58-ECEE-4DA6-90F4-08ED0BEE9C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Dependencia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0F5D5AB-1A45-45F7-91BA-2C1E547C5A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F21FE0F1-7E61-43DD-AB0D-E370E6FE17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Respuesta y responsable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BCDE1F6-418D-4DA7-ACE3-2219B756A7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0DA7202C-AE74-494E-BADE-A08D1106A8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Supuesto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00284184-B1E2-49F4-B168-F13C78D52A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AA25CF03-65EA-4E5E-9804-EC97026176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Acción de validación</a:t>
            </a:r>
          </a:p>
        </p:txBody>
      </p:sp>
    </p:spTree>
    <p:extLst>
      <p:ext uri="{BB962C8B-B14F-4D97-AF65-F5344CB8AC3E}">
        <p14:creationId xmlns:p14="http://schemas.microsoft.com/office/powerpoint/2010/main" val="1940126265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726389D-810D-433A-AB1D-6CD74120DE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Decisiones y próximos pasos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B2E4A9F-8EC5-498B-82AF-19614C4B7B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Decisión necesaria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9D852AE-CA8C-454F-903B-CCD70E99FA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Escribe la decisión o aprobación exacta necesaria.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1CE7357-F6B8-4D7E-8E5B-C0585CEA4E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620C4F3-9ED0-40DF-8091-E1E8145B40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Acción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5F87EB8-26FA-4C22-9674-B055BCA188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Próxima acción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2B5A515-452E-41FB-AAF8-156721C1B8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A38254C-6C1D-4CE0-8E67-0BCA48E74C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Responsable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64BC9C6-77D5-404F-B6A1-B1328521F9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Nombre / cargo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31B5783-62CF-4E02-A5EF-64AC69B60F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7546A38-C0EE-410E-B8BB-9524FABAD6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Fecha límite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8D10982-8426-475C-A75B-0C77EC6450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AAAA-MM-DD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DBA63C3-0BED-47FE-B45F-857FC69340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Lista para presentar</a:t>
            </a:r>
          </a:p>
        </p:txBody>
      </p:sp>
    </p:spTree>
    <p:extLst>
      <p:ext uri="{BB962C8B-B14F-4D97-AF65-F5344CB8AC3E}">
        <p14:creationId xmlns:p14="http://schemas.microsoft.com/office/powerpoint/2010/main" val="208003332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2026-09-07T07:21:54.9630000Z</dcterms:created>
  <dcterms:modified xsi:type="dcterms:W3CDTF">2026-09-07T07:21:54.9630000Z</dcterms:modified>
</coreProperties>
</file>