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4749bdd2a4e84a21" /><Relationship Type="http://schemas.openxmlformats.org/officeDocument/2006/relationships/extended-properties" Target="/docProps/app.xml" Id="Rd3fa3756511e4e93" /><Relationship Type="http://schemas.openxmlformats.org/officeDocument/2006/relationships/officeDocument" Target="/ppt/presentation.xml" Id="Re04e8e7c7c504b30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e2d10cc823f44d9"/>
  </p:sldMasterIdLst>
  <p:notesMasterIdLst>
    <p:notesMasterId xmlns:r="http://schemas.openxmlformats.org/officeDocument/2006/relationships" r:id="R37b1cbd4b28847f6"/>
  </p:notesMasterIdLst>
  <p:sldIdLst>
    <p:sldId xmlns:r="http://schemas.openxmlformats.org/officeDocument/2006/relationships" id="256" r:id="R10416e9510f44e16"/>
    <p:sldId xmlns:r="http://schemas.openxmlformats.org/officeDocument/2006/relationships" id="257" r:id="Rec22eba74baa4086"/>
    <p:sldId xmlns:r="http://schemas.openxmlformats.org/officeDocument/2006/relationships" id="258" r:id="Rc1dc3165d4dd4b23"/>
    <p:sldId xmlns:r="http://schemas.openxmlformats.org/officeDocument/2006/relationships" id="259" r:id="Rc424a271db2f4195"/>
    <p:sldId xmlns:r="http://schemas.openxmlformats.org/officeDocument/2006/relationships" id="260" r:id="R4d9d2c24769d4ec9"/>
    <p:sldId xmlns:r="http://schemas.openxmlformats.org/officeDocument/2006/relationships" id="261" r:id="Rfa2e31dd13174e84"/>
    <p:sldId xmlns:r="http://schemas.openxmlformats.org/officeDocument/2006/relationships" id="262" r:id="R0e99bb2d73744572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e04b0152770f4d20" /><Relationship Type="http://schemas.openxmlformats.org/officeDocument/2006/relationships/slideMaster" Target="/ppt/slideMasters/slideMaster1.xml" Id="R4e2d10cc823f44d9" /><Relationship Type="http://schemas.openxmlformats.org/officeDocument/2006/relationships/notesMaster" Target="/ppt/notesMasters/notesMaster1.xml" Id="R37b1cbd4b28847f6" /><Relationship Type="http://schemas.openxmlformats.org/officeDocument/2006/relationships/presProps" Target="/ppt/presProps.xml" Id="R63560509fef74c99" /><Relationship Type="http://schemas.openxmlformats.org/officeDocument/2006/relationships/tableStyles" Target="/ppt/tableStyles.xml" Id="R07119b6a36bd4939" /><Relationship Type="http://schemas.openxmlformats.org/officeDocument/2006/relationships/slide" Target="/ppt/slides/slide1.xml" Id="R10416e9510f44e16" /><Relationship Type="http://schemas.openxmlformats.org/officeDocument/2006/relationships/slide" Target="/ppt/slides/slide2.xml" Id="Rec22eba74baa4086" /><Relationship Type="http://schemas.openxmlformats.org/officeDocument/2006/relationships/slide" Target="/ppt/slides/slide3.xml" Id="Rc1dc3165d4dd4b23" /><Relationship Type="http://schemas.openxmlformats.org/officeDocument/2006/relationships/slide" Target="/ppt/slides/slide4.xml" Id="Rc424a271db2f4195" /><Relationship Type="http://schemas.openxmlformats.org/officeDocument/2006/relationships/slide" Target="/ppt/slides/slide5.xml" Id="R4d9d2c24769d4ec9" /><Relationship Type="http://schemas.openxmlformats.org/officeDocument/2006/relationships/slide" Target="/ppt/slides/slide6.xml" Id="Rfa2e31dd13174e84" /><Relationship Type="http://schemas.openxmlformats.org/officeDocument/2006/relationships/slide" Target="/ppt/slides/slide7.xml" Id="R0e99bb2d73744572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521dfa9be83b435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d349708d3c664918" /><Relationship Type="http://schemas.openxmlformats.org/officeDocument/2006/relationships/notesMaster" Target="/ppt/notesMasters/notesMaster1.xml" Id="R39efc3ba74e94f01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fc466d49efb14bd9" /><Relationship Type="http://schemas.openxmlformats.org/officeDocument/2006/relationships/notesMaster" Target="/ppt/notesMasters/notesMaster1.xml" Id="R27bd21881d304078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82b4a09c4a6f44ef" /><Relationship Type="http://schemas.openxmlformats.org/officeDocument/2006/relationships/notesMaster" Target="/ppt/notesMasters/notesMaster1.xml" Id="R60192418c70c4679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cc918a7416cc4e11" /><Relationship Type="http://schemas.openxmlformats.org/officeDocument/2006/relationships/notesMaster" Target="/ppt/notesMasters/notesMaster1.xml" Id="Rb3c6ad4e44fa4685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70343418b6314a1f" /><Relationship Type="http://schemas.openxmlformats.org/officeDocument/2006/relationships/notesMaster" Target="/ppt/notesMasters/notesMaster1.xml" Id="R28f73e8d8432471a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78cbc8c9ed614577" /><Relationship Type="http://schemas.openxmlformats.org/officeDocument/2006/relationships/notesMaster" Target="/ppt/notesMasters/notesMaster1.xml" Id="Rd562f76e5d8e4bad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3a86618f056c4f76" /><Relationship Type="http://schemas.openxmlformats.org/officeDocument/2006/relationships/notesMaster" Target="/ppt/notesMasters/notesMaster1.xml" Id="R9eb5945db9904735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94c172405024b11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d1329ed09a8d4591" /><Relationship Type="http://schemas.openxmlformats.org/officeDocument/2006/relationships/slideLayout" Target="/ppt/slideLayouts/slideLayout1.xml" Id="R2241a96f928e46d5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2241a96f928e46d5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47e0f13c364e27" /><Relationship Type="http://schemas.openxmlformats.org/officeDocument/2006/relationships/notesSlide" Target="/ppt/notesSlides/notesSlide1.xml" Id="R68d213d3286e4cad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7cd33b9918b4683" /><Relationship Type="http://schemas.openxmlformats.org/officeDocument/2006/relationships/notesSlide" Target="/ppt/notesSlides/notesSlide2.xml" Id="R926bad3846a142d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84108384efe451c" /><Relationship Type="http://schemas.openxmlformats.org/officeDocument/2006/relationships/notesSlide" Target="/ppt/notesSlides/notesSlide3.xml" Id="R2a6cae0dec974dc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5ffc4718a164d50" /><Relationship Type="http://schemas.openxmlformats.org/officeDocument/2006/relationships/chart" Target="/ppt/slides/charts/chart1.xml" Id="R9c510986f69e44b1" /><Relationship Type="http://schemas.openxmlformats.org/officeDocument/2006/relationships/notesSlide" Target="/ppt/notesSlides/notesSlide4.xml" Id="R352ff542afe148d9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878435a412b4473" /><Relationship Type="http://schemas.openxmlformats.org/officeDocument/2006/relationships/notesSlide" Target="/ppt/notesSlides/notesSlide5.xml" Id="R85e4ebe8b6124c8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fe399a8475e4f66" /><Relationship Type="http://schemas.openxmlformats.org/officeDocument/2006/relationships/notesSlide" Target="/ppt/notesSlides/notesSlide6.xml" Id="Re86ce7c099244dfa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e96bd4a53c448b5" /><Relationship Type="http://schemas.openxmlformats.org/officeDocument/2006/relationships/notesSlide" Target="/ppt/notesSlides/notesSlide7.xml" Id="R226d7a42da5940dd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Métrica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0344545-D5CB-4CE6-953A-C315F58C72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D015D5F-F41D-4D9A-8FFA-7075124928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PRESENTACIÓN EDITABLE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A80247D-1C62-4AA3-A53E-67C51E45B0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Presentación de inicio de proyecto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B850C3F-45EF-47D3-A285-8C5297762E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Una estructura práctica para decisiones claras y comunicación profesional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3F6E5E8-2FA1-4A88-AB5D-8126F55D8B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999E095-AF87-4328-8822-93BFEB2A91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76F7642-9EA0-4B25-8AB5-FC790414F4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886661728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A44B519-EC0D-4271-93A0-772A298B5E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Resumen ejecutivo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52E10FA-0A07-48AA-9AEE-EFCB391C32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EC03F59-F30D-4BB0-98A1-E5FF624607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BC33123-9653-4E7E-8403-5BE96A3BE8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EE05E54-FD7A-405A-AF2C-3FB299764A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Sustituye el contenido de ejemplo por tu información. Todos los textos, gráficos y formas son editables.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C032BF8-0D9D-4386-BE3A-67B8CCFF7E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21265ED-B2FB-48C1-83D6-7B40389B38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7A8DFF1-47CD-4CEC-BA3E-FCD7AACB8A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Añade la situación, la audiencia y el motivo de esta presentación.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559B9D6-871C-40F3-9ADE-0654AE5C06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0EDF4BB-6CBD-4166-BF5F-1F18577FC4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Objetivo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D65DFFA-A242-4BB1-BC66-82D39161FC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Indica el resultado que debe facilitar esta presentación.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38A52B0-58EF-499D-A7A7-F26A01AF59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8374B9C-86AF-4977-86A6-62533D7FC9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Decisión necesaria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9DD802C-E4BF-4B63-B1A4-338979471C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la aprobación, elección o compromiso necesario.</a:t>
            </a:r>
          </a:p>
        </p:txBody>
      </p:sp>
    </p:spTree>
    <p:extLst>
      <p:ext uri="{BB962C8B-B14F-4D97-AF65-F5344CB8AC3E}">
        <p14:creationId xmlns:p14="http://schemas.microsoft.com/office/powerpoint/2010/main" val="1353966080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2B4A408-DDCE-432C-8355-384E257350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FA8D0D2-61EE-4F35-BF21-92257693C5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7AF174B-3442-4ABE-A470-2844E3903E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278C989-2FAA-4F0B-9474-9F6F7AB32A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F7BA1CE-B222-4A8A-A6FB-DF20F0B6EE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034F5E7-18D1-4D31-8065-4BA794B812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Objetivo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CDB4976-2B43-4DC8-B898-C82256EC96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Resultado específico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207B78E-7711-4F7D-99B6-7EA7DFCBB3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0CDF319-3CF5-4AA2-B906-AC221EDB7A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9701E9D-6E7C-4015-A15A-B31662FEA6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Medida de éxito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B5C825E-78F6-42CD-8D99-EABF2DA450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Cómo se mide el progreso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3E6D641-E2D5-4701-B18B-6F489E0B3B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B312847-FDF6-4288-9BE0-E0AE07C228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49D3A0E-E84D-4E97-B31F-E73CD19EE2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AA457EE-DDEA-46A4-8778-C89ABBA720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Rol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8FDA050-221B-4AD5-BBCF-CF5BC021CF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542639861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34DB8DA-705E-4C76-9286-1C32F02594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Evidencia e ideas clave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2E61291-F3FF-4034-9EC3-26672D7F70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D681962-8905-4C36-BDC1-0DA38C79C7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7EE8976-0A07-44A9-8BC5-5E36D0499C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7E26DD0-A06A-44BD-82D5-FDC7F0F20B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Idea clave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B1CD61B-B597-4C1B-94B7-72E2182AA5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Resume la evidencia más importante y explica por qué importa.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c510986f69e44b1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1B4E70B-3490-424E-BBD1-3A7860870A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Sustituye los valores de ejemplo por datos verificados.</a:t>
            </a:r>
          </a:p>
        </p:txBody>
      </p:sp>
    </p:spTree>
    <p:extLst>
      <p:ext uri="{BB962C8B-B14F-4D97-AF65-F5344CB8AC3E}">
        <p14:creationId xmlns:p14="http://schemas.microsoft.com/office/powerpoint/2010/main" val="155102097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BE8A7FC-CAC2-4144-99B3-BECB7EA71E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Enfoque y cronograma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153946D-BCF8-4495-8700-B608CA2F11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9A16D82-5E74-4B49-914D-2C932BAFB8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7574375-44AE-4EFB-B8D1-E4DFAD8BF2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02B8170-4B8E-4B78-BBDE-579CD81C87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1B7140F-AE7D-4BA0-A2CC-6579BBB5B1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3B91F68-8EE9-4619-AD9C-3FAF41D08F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C365138-A570-4EE5-9429-E0BD16E319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610D60E-7B6D-46A8-82BB-01AA50B8FE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3E4DC69-50C3-4054-BEA2-2DA4D70067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3D4339B-B8C6-407F-B90E-0DC756B61E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2A7C7E6-1DA5-4520-AB9F-4B47100B7D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B882281-9D57-40D5-94E2-66F2837195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7DB07EF-6BC5-4514-A1C9-0E32AA58CD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911D50D-6262-4CC1-AB90-6BA1C44A7B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C24FD58-032A-467F-B66B-C39509BFE6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de acción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8EF4823-B125-4CA5-A380-34A3834792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FC7EF91-5725-4C22-BDC8-E98DEE9E99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138931C7-937C-45E4-B585-08DE517E1B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Decisiones y próximos pasos</a:t>
            </a:r>
          </a:p>
        </p:txBody>
      </p:sp>
    </p:spTree>
    <p:extLst>
      <p:ext uri="{BB962C8B-B14F-4D97-AF65-F5344CB8AC3E}">
        <p14:creationId xmlns:p14="http://schemas.microsoft.com/office/powerpoint/2010/main" val="43111199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C56DAB2-7C00-436C-9AFA-4E09C87463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Riesgos y respuestas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082298E-2C52-4550-8FF7-DAB386F83D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2D88593-B9E8-49A0-A05D-EA69B0286C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FB37813-B292-49BE-A666-971ADCCF4E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DCD0D68-1DDF-41B7-BD54-9B5C722ACC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B309423-9509-46B3-94FE-B57D6A60A3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0D8450A-0047-489E-BFB2-DC260C7AC1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F7DE9C1-94EA-433C-9383-70D0513731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374955B-6951-42A4-9274-E83575FAE8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52A5976-F375-4B72-BC96-D452A719E3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Riesgo o restricción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C5172C9-DE09-4039-A890-A58CBE2369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7A7B853-394D-4972-ABF8-0FC5626FBA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6BDCBAB-6191-4050-933E-0B4A023A6F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4523F9E-0AD4-4917-BE3C-983274F3E8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Dependencia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BBB3E32-06F4-476B-BCDE-00317A981A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10EEBF1-A49E-4ECB-ACCB-C3ACFEAA1E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41CC62E-825E-4219-971C-FAA62BF408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7187DFA-0E1C-4036-987B-F61D918709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Supuesto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F5B46B6-CF0B-434C-AFDC-BF7857FA3E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9368C2D-A21F-4C48-86D5-38A3FBF0E4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Acción de validación</a:t>
            </a:r>
          </a:p>
        </p:txBody>
      </p:sp>
    </p:spTree>
    <p:extLst>
      <p:ext uri="{BB962C8B-B14F-4D97-AF65-F5344CB8AC3E}">
        <p14:creationId xmlns:p14="http://schemas.microsoft.com/office/powerpoint/2010/main" val="621735873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C717892-DE50-4D97-BE44-0ECB1DA1C9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Decisiones y próximos pasos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C52BD82-76E2-4CBA-8992-E5BAC6CEFD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Decisión necesaria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B02555C-EEB2-4871-B5CD-4C354D59F1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Escribe la decisión o aprobación exacta necesaria.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2BB2D8A-3D85-46BA-B577-19A0B80640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60A8446-CF29-4567-9D25-D069E905CB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Acción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E969C33-B8B0-4773-B50C-7C393F9C72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Próxima acción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6D588CA-5A74-4F14-8A5C-9442B98434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B17B748-764D-43A0-A829-418F7FCD04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8B797CC-41EA-4902-BDD0-04583DEDB3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Nombre / cargo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29DB5D8-5547-4C74-9516-917BB6656F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58E0E80-3398-44EE-9EA8-C659785A6F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Fecha límite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905313B-1D0D-4FBB-92BC-6F7CC29022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B645FF4-65E9-4530-AE4B-24ABD411D3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Lista para presentar</a:t>
            </a:r>
          </a:p>
        </p:txBody>
      </p:sp>
    </p:spTree>
    <p:extLst>
      <p:ext uri="{BB962C8B-B14F-4D97-AF65-F5344CB8AC3E}">
        <p14:creationId xmlns:p14="http://schemas.microsoft.com/office/powerpoint/2010/main" val="1294059490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2026-09-07T07:21:56.3250000Z</dcterms:created>
  <dcterms:modified xsi:type="dcterms:W3CDTF">2026-09-07T07:21:56.3250000Z</dcterms:modified>
</coreProperties>
</file>