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1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1c8e67066cde4f1c" /><Relationship Type="http://schemas.openxmlformats.org/officeDocument/2006/relationships/extended-properties" Target="/docProps/app.xml" Id="R0389e0f2599f4295" /><Relationship Type="http://schemas.openxmlformats.org/officeDocument/2006/relationships/officeDocument" Target="/ppt/presentation.xml" Id="R476ff270ea0345f1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9d750cc3f191465c"/>
  </p:sldMasterIdLst>
  <p:notesMasterIdLst>
    <p:notesMasterId xmlns:r="http://schemas.openxmlformats.org/officeDocument/2006/relationships" r:id="R4d641b117b574eed"/>
  </p:notesMasterIdLst>
  <p:sldIdLst>
    <p:sldId xmlns:r="http://schemas.openxmlformats.org/officeDocument/2006/relationships" id="256" r:id="Rcdab492f80e843fd"/>
    <p:sldId xmlns:r="http://schemas.openxmlformats.org/officeDocument/2006/relationships" id="257" r:id="R53e5443c6f9845c9"/>
    <p:sldId xmlns:r="http://schemas.openxmlformats.org/officeDocument/2006/relationships" id="258" r:id="R79d6373a9ed541df"/>
    <p:sldId xmlns:r="http://schemas.openxmlformats.org/officeDocument/2006/relationships" id="259" r:id="Rec84ea2051be4074"/>
    <p:sldId xmlns:r="http://schemas.openxmlformats.org/officeDocument/2006/relationships" id="260" r:id="Rc8ca62f3b5d84b04"/>
    <p:sldId xmlns:r="http://schemas.openxmlformats.org/officeDocument/2006/relationships" id="261" r:id="Rae0b882b1f4d4b6a"/>
    <p:sldId xmlns:r="http://schemas.openxmlformats.org/officeDocument/2006/relationships" id="262" r:id="R451dbd8d0ec74a2d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f5c2065a027d48f9" /><Relationship Type="http://schemas.openxmlformats.org/officeDocument/2006/relationships/slideMaster" Target="/ppt/slideMasters/slideMaster1.xml" Id="R9d750cc3f191465c" /><Relationship Type="http://schemas.openxmlformats.org/officeDocument/2006/relationships/notesMaster" Target="/ppt/notesMasters/notesMaster1.xml" Id="R4d641b117b574eed" /><Relationship Type="http://schemas.openxmlformats.org/officeDocument/2006/relationships/presProps" Target="/ppt/presProps.xml" Id="Rfaf209b1fc7a4ac4" /><Relationship Type="http://schemas.openxmlformats.org/officeDocument/2006/relationships/tableStyles" Target="/ppt/tableStyles.xml" Id="R59400fb0f6944398" /><Relationship Type="http://schemas.openxmlformats.org/officeDocument/2006/relationships/slide" Target="/ppt/slides/slide1.xml" Id="Rcdab492f80e843fd" /><Relationship Type="http://schemas.openxmlformats.org/officeDocument/2006/relationships/slide" Target="/ppt/slides/slide2.xml" Id="R53e5443c6f9845c9" /><Relationship Type="http://schemas.openxmlformats.org/officeDocument/2006/relationships/slide" Target="/ppt/slides/slide3.xml" Id="R79d6373a9ed541df" /><Relationship Type="http://schemas.openxmlformats.org/officeDocument/2006/relationships/slide" Target="/ppt/slides/slide4.xml" Id="Rec84ea2051be4074" /><Relationship Type="http://schemas.openxmlformats.org/officeDocument/2006/relationships/slide" Target="/ppt/slides/slide5.xml" Id="Rc8ca62f3b5d84b04" /><Relationship Type="http://schemas.openxmlformats.org/officeDocument/2006/relationships/slide" Target="/ppt/slides/slide6.xml" Id="Rae0b882b1f4d4b6a" /><Relationship Type="http://schemas.openxmlformats.org/officeDocument/2006/relationships/slide" Target="/ppt/slides/slide7.xml" Id="R451dbd8d0ec74a2d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7eec5c7be3e74a8c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9f709319b0644073" /><Relationship Type="http://schemas.openxmlformats.org/officeDocument/2006/relationships/notesMaster" Target="/ppt/notesMasters/notesMaster1.xml" Id="Rba95bd9f5cb84141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f60b1b0b4c054d91" /><Relationship Type="http://schemas.openxmlformats.org/officeDocument/2006/relationships/notesMaster" Target="/ppt/notesMasters/notesMaster1.xml" Id="Rbdf71e24232d4534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acc9c28f1a9a44d9" /><Relationship Type="http://schemas.openxmlformats.org/officeDocument/2006/relationships/notesMaster" Target="/ppt/notesMasters/notesMaster1.xml" Id="R88b82e2c44ed4a15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c8d81462ca0d4e6d" /><Relationship Type="http://schemas.openxmlformats.org/officeDocument/2006/relationships/notesMaster" Target="/ppt/notesMasters/notesMaster1.xml" Id="Rb2223658c37c4399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d01df8a4fd4b4e79" /><Relationship Type="http://schemas.openxmlformats.org/officeDocument/2006/relationships/notesMaster" Target="/ppt/notesMasters/notesMaster1.xml" Id="Ra2ab40ca72d442ae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0e1b376de8f34928" /><Relationship Type="http://schemas.openxmlformats.org/officeDocument/2006/relationships/notesMaster" Target="/ppt/notesMasters/notesMaster1.xml" Id="R1af91f9b05ac44ac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d4adf89e7a7e496d" /><Relationship Type="http://schemas.openxmlformats.org/officeDocument/2006/relationships/notesMaster" Target="/ppt/notesMasters/notesMaster1.xml" Id="R46422c8717ba43c6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d1cc0e00af5c4881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ebe45c36842a4e46" /><Relationship Type="http://schemas.openxmlformats.org/officeDocument/2006/relationships/slideLayout" Target="/ppt/slideLayouts/slideLayout1.xml" Id="Ra4d781c789af4852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a4d781c789af4852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123d86bfa814000" /><Relationship Type="http://schemas.openxmlformats.org/officeDocument/2006/relationships/notesSlide" Target="/ppt/notesSlides/notesSlide1.xml" Id="R57ef283313994148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480195728c240f5" /><Relationship Type="http://schemas.openxmlformats.org/officeDocument/2006/relationships/notesSlide" Target="/ppt/notesSlides/notesSlide2.xml" Id="R0e8beb75e7e24b25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99bfddb8c57420f" /><Relationship Type="http://schemas.openxmlformats.org/officeDocument/2006/relationships/notesSlide" Target="/ppt/notesSlides/notesSlide3.xml" Id="R42498534040b420d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5010ca0cb3a4177" /><Relationship Type="http://schemas.openxmlformats.org/officeDocument/2006/relationships/chart" Target="/ppt/slides/charts/chart1.xml" Id="R0428dfa7a4654f55" /><Relationship Type="http://schemas.openxmlformats.org/officeDocument/2006/relationships/notesSlide" Target="/ppt/notesSlides/notesSlide4.xml" Id="Rbc0e87f7309c43a2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8aa3ec2162b4907" /><Relationship Type="http://schemas.openxmlformats.org/officeDocument/2006/relationships/notesSlide" Target="/ppt/notesSlides/notesSlide5.xml" Id="Ra57ee34943a34d43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c816463eec749b8" /><Relationship Type="http://schemas.openxmlformats.org/officeDocument/2006/relationships/notesSlide" Target="/ppt/notesSlides/notesSlide6.xml" Id="R04b71240c07e4033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ca583589c254587" /><Relationship Type="http://schemas.openxmlformats.org/officeDocument/2006/relationships/notesSlide" Target="/ppt/notesSlides/notesSlide7.xml" Id="R5ae195f8cb764a80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varyColors val="0"/>
        <c:ser>
          <c:idx val="0"/>
          <c:order val="0"/>
          <c:tx>
            <c:v>Indicateur</c:v>
          </c:tx>
          <c:spPr>
            <a:solidFill xmlns:a="http://schemas.openxmlformats.org/drawingml/2006/main">
              <a:srgbClr val="2D6CDF"/>
            </a:solidFill>
          </c:spPr>
          <c:cat>
            <c:strLit>
              <c:ptCount val="4"/>
              <c:pt idx="0">
                <c:v>A</c:v>
              </c:pt>
              <c:pt idx="1">
                <c:v>B</c:v>
              </c:pt>
              <c:pt idx="2">
                <c:v>C</c:v>
              </c:pt>
              <c:pt idx="3">
                <c:v>D</c:v>
              </c:pt>
            </c:strLit>
          </c:cat>
          <c:val>
            <c:numLit>
              <c:formatCode>General</c:formatCode>
              <c:ptCount val="4"/>
              <c:pt idx="0">
                <c:v>42</c:v>
              </c:pt>
              <c:pt idx="1">
                <c:v>68</c:v>
              </c:pt>
              <c:pt idx="2">
                <c:v>55</c:v>
              </c:pt>
              <c:pt idx="3">
                <c:v>82</c:v>
              </c:pt>
            </c:numLit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7E1EE"/>
              </a:solidFill>
              <a:prstDash val="solid"/>
            </a:ln>
          </c:spPr>
        </c:majorGridlines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50112"/>
        <c:crossBetween val="between"/>
      </c:valAx>
    </c:plotArea>
    <c:plotVisOnly val="1"/>
  </c:chart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9E6058AC-0882-461A-A535-0674E9C694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2EB31790-46FE-4896-A739-F53FBA21E4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609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8CC8FF"/>
                </a:solidFill>
              </a:defRPr>
            </a:pPr>
            <a:r>
              <a:rPr sz="1050" b="1">
                <a:solidFill>
                  <a:srgbClr val="8CC8FF"/>
                </a:solidFill>
              </a:rPr>
              <a:t>PRÉSENTATION MODIFIABLE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9689EFF5-5F27-4F8B-8632-46FD139079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714500"/>
            <a:ext cx="990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200" b="1">
                <a:solidFill>
                  <a:srgbClr val="FFFFFF"/>
                </a:solidFill>
              </a:defRPr>
            </a:pPr>
            <a:r>
              <a:rPr sz="4200" b="1">
                <a:solidFill>
                  <a:srgbClr val="FFFFFF"/>
                </a:solidFill>
              </a:rPr>
              <a:t>Présentation de lancement de projet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5E8A553E-5AA2-4006-9D1A-D55185B6FB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714750"/>
            <a:ext cx="9906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D8E7F8"/>
                </a:solidFill>
              </a:defRPr>
            </a:pPr>
            <a:r>
              <a:rPr sz="1800" b="0">
                <a:solidFill>
                  <a:srgbClr val="D8E7F8"/>
                </a:solidFill>
              </a:rPr>
              <a:t>Une structure pratique pour des décisions claires et une communication professionnelle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0CD607C8-AA17-4ED0-969B-0FBE29C849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05500"/>
            <a:ext cx="4000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OFFICE TEMPLATES HUB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1359B8EF-75C8-4FCA-8616-37CD536149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5143500"/>
            <a:ext cx="1619250" cy="1047750"/>
          </a:xfrm>
          <a:prstGeom xmlns:a="http://schemas.openxmlformats.org/drawingml/2006/main" prst="roundRect">
            <a:avLst>
              <a:gd name="adj" fmla="val 14545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39F521F4-F7DC-4335-81EE-F2F4F5D937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58375" y="5400675"/>
            <a:ext cx="1333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100%</a:t>
            </a:r>
          </a:p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EDITABLE</a:t>
            </a:r>
          </a:p>
        </p:txBody>
      </p:sp>
    </p:spTree>
    <p:extLst>
      <p:ext uri="{BB962C8B-B14F-4D97-AF65-F5344CB8AC3E}">
        <p14:creationId xmlns:p14="http://schemas.microsoft.com/office/powerpoint/2010/main" val="924026302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FBBD389A-EF82-40EB-8566-7F4F480612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Synthèse exécutive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1D77F326-698D-4857-A094-3E9D70EBA4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02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5F714D59-B9D5-44BC-A229-F08E62D659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3DDF6C40-412A-4F39-958F-0FF42D2B16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Modèle gratuit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94962692-C751-4DB9-87E4-BD8985517E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81125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F6B7A"/>
                </a:solidFill>
              </a:defRPr>
            </a:pPr>
            <a:r>
              <a:rPr sz="1500" b="0">
                <a:solidFill>
                  <a:srgbClr val="5F6B7A"/>
                </a:solidFill>
              </a:rPr>
              <a:t>Remplacez le contenu d’exemple par vos informations. Tous les textes, graphiques et formes restent modifiables.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AE4547D8-6428-49D3-A344-91EDB8EDFB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E8408588-938E-47D1-B4D7-C221BF53E1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Contexte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55C74E16-33A1-4DCA-B6B9-3CBA5AD579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Ajoutez la situation, le public et la raison de cette présentation.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C52CDDB2-D5D6-4591-990E-607C05B0D9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EAF2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816F181D-0A39-42A0-B83B-AA49E05C94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Objectif principal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92EB7780-E946-43B0-BA9D-23C40F3446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Indiquez le résultat que cette présentation doit permettre.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0CEBA821-3D1F-4A8C-8BA4-975D8A1C81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047194F5-9045-4092-AA9E-2A9B497A3F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Décision requise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E52308F-D608-461B-855D-CF3BC3FF66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Décrivez la validation, le choix ou l’engagement requis.</a:t>
            </a:r>
          </a:p>
        </p:txBody>
      </p:sp>
    </p:spTree>
    <p:extLst>
      <p:ext uri="{BB962C8B-B14F-4D97-AF65-F5344CB8AC3E}">
        <p14:creationId xmlns:p14="http://schemas.microsoft.com/office/powerpoint/2010/main" val="1526385984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6C11AC81-0996-4BD4-9E3E-EA32A0D2CC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Objectifs et critères de réussite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8F0743A8-EBAD-4C85-9AAF-523EB062B9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03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EC8CC1A3-C7B7-4DA2-86EB-1F86307B3D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69A39759-023F-46BF-A05A-4CEDB0D003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Modèle gratuit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12AA150A-52C8-4A75-9E36-EEB8F7E691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1925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BA80C541-95DD-4116-A3D1-CCF9A63162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6192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Objectif principal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200F1B4C-77AE-4AD2-A46F-702A022F2E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204787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Résultat précis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A41A7AE3-9DAB-4A3D-AD5D-02DA4B0A8D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80975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8FC68E71-080D-442D-BC44-41147FA81B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00375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0A7DFCAE-7EE2-4229-853F-56D11A24F7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00375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Critère de réussite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A5C682D3-D593-4B66-848A-63B96550F1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429000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Mesure de la progression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0F658D6D-1BE9-4CF1-A640-5ED83012A3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190875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A5A008C4-6445-4148-8914-166A568599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38150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5954CAF1-DC69-473C-B1EE-B4CC07F54D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38150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Responsable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45F17020-54BA-438B-B014-EE5E1FA847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81012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Rôle responsable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6AF57AE3-179C-41B9-BBA4-098747C025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7200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7A00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1109502815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605BD7DE-B756-4A19-989A-3741F57B0D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Preuves et enseignements clés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A6598AF0-1344-4FFA-A2EC-5A8163A8DB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04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1807A0C9-C388-4BB7-AE48-5697D4DF2D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9A7D69E8-AA18-40DF-B7CA-0C5FE871C7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Modèle gratuit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2684DAFD-155B-425E-9756-990C12DC30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D6CDF"/>
                </a:solidFill>
              </a:defRPr>
            </a:pPr>
            <a:r>
              <a:rPr sz="1800" b="1">
                <a:solidFill>
                  <a:srgbClr val="2D6CDF"/>
                </a:solidFill>
              </a:rPr>
              <a:t>Enseignement clé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FE76F137-BBE5-4596-96D1-F5627631A2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4191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172033"/>
                </a:solidFill>
              </a:defRPr>
            </a:pPr>
            <a:r>
              <a:rPr sz="1650" b="0">
                <a:solidFill>
                  <a:srgbClr val="172033"/>
                </a:solidFill>
              </a:rPr>
              <a:t>Résumez les preuves essentielles et expliquez leur importance.</a:t>
            </a:r>
          </a:p>
        </p:txBody>
      </p:sp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0" y="1571625"/>
          <a:ext xmlns:a="http://schemas.openxmlformats.org/drawingml/2006/main" cx="5524500" cy="3429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0428dfa7a4654f55"/>
          </a:graphicData>
        </a:graphic>
      </p:graphicFrame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F47C7CD1-162B-4075-B6ED-2B07A679EA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191125"/>
            <a:ext cx="552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F6B7A"/>
                </a:solidFill>
              </a:defRPr>
            </a:pPr>
            <a:r>
              <a:rPr sz="1125" b="0">
                <a:solidFill>
                  <a:srgbClr val="5F6B7A"/>
                </a:solidFill>
              </a:rPr>
              <a:t>Remplacez les valeurs d’exemple par des données vérifiées.</a:t>
            </a:r>
          </a:p>
        </p:txBody>
      </p:sp>
    </p:spTree>
    <p:extLst>
      <p:ext uri="{BB962C8B-B14F-4D97-AF65-F5344CB8AC3E}">
        <p14:creationId xmlns:p14="http://schemas.microsoft.com/office/powerpoint/2010/main" val="1579589773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97A98E62-8E7E-496A-A30C-329CB3F5E2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Approche et calendrier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5C14C529-B198-4B22-92EB-799B295B96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05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67B53AFA-77FD-49F2-A2E2-13871498C4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E433B3E6-9B53-4D3B-BE2A-B77000FDB2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Modèle gratuit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EDE9F996-50A2-4BB7-9AC5-D6C0ADE6F2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5820D760-3C48-4222-B36B-A966346844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90A512C9-DE06-43DF-A672-1EA0546EFC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9483C5D9-BF2E-4991-9345-0E1D6D5424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Contexte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E74032E2-9265-4E92-B032-9DE5619939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8BB0555C-E103-486E-9C26-4A8BD27239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12B59A2B-F5D3-47E2-A1A9-27E244B807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68F08C6C-9EBF-42DD-91C9-0B44AC750C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Objectifs et critères de réussite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1459A61D-6802-449C-9DD5-EE89CFCE33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E02A5D57-80F3-41B3-8FDA-391003598B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B9B90452-D4DD-4238-830E-63325A008A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9D9F2553-649B-402C-A644-C898FFD261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Plan d’action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47B82F60-1BE7-4C71-93FA-275D05B7B7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BEA1427D-2B32-49B3-9448-86E2F4BAD8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92C20586-FE4E-42FE-9C7C-8149530349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248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Décisions et prochaines étapes</a:t>
            </a:r>
          </a:p>
        </p:txBody>
      </p:sp>
    </p:spTree>
    <p:extLst>
      <p:ext uri="{BB962C8B-B14F-4D97-AF65-F5344CB8AC3E}">
        <p14:creationId xmlns:p14="http://schemas.microsoft.com/office/powerpoint/2010/main" val="1838792674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6DFF73E5-1128-4624-97D7-927E88A099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Risques et réponses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CBF0ACBC-00F5-458F-88EF-5C42D791CD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06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0A3E1646-EF3A-4ADE-8346-B70A1C8115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57C396CB-23A4-436B-8FCD-CF54B54597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Modèle gratuit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5992FC94-FCD1-44FF-A638-2BEE284A8C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71625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Risk / issue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1200D9D8-EF83-4AFC-8E3A-8E12B60847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571625"/>
            <a:ext cx="2190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Impact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983F96FB-AA59-4D1C-9DBD-0A1E040683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571625"/>
            <a:ext cx="4762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Response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DEF8794F-5EE3-458F-9F14-24309A6F7B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61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355B"/>
          </a:solidFill>
          <a:ln xmlns:a="http://schemas.openxmlformats.org/drawingml/2006/main" w="0">
            <a:solidFill>
              <a:srgbClr val="12355B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59687843-0B25-48FB-B41E-C425D1043F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4312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54C78FCA-ACC3-4DE5-A5DA-AC137E777B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8125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Risque ou contrainte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913451EF-BA0B-4C51-A8E7-26F885DCE1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238125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898AFC96-63FB-4762-B347-6454C3194B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Réponse et responsable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3FCC472F-5083-4A5F-9195-53E03F6735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2F6FB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4A2A4050-1B2E-4E86-AF8A-1569138FE9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76625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Dépendance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EEFAAD2F-2B0C-43C0-8D6C-EEADC379EE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3476625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C5B58FBF-009D-4651-B35B-21B2087384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476625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Réponse et responsable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B219EA4E-CB33-47FD-9D29-06D9436175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3387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8326AEDC-F15A-489E-AF84-2A16FB6839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7200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Hypothèse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CC38E5C5-F0BA-47DF-A9F4-48E86D1DE4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457200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AA614739-51FE-497B-BC00-7A219B3658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57200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Action de validation</a:t>
            </a:r>
          </a:p>
        </p:txBody>
      </p:sp>
    </p:spTree>
    <p:extLst>
      <p:ext uri="{BB962C8B-B14F-4D97-AF65-F5344CB8AC3E}">
        <p14:creationId xmlns:p14="http://schemas.microsoft.com/office/powerpoint/2010/main" val="959138580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CB6DE1E5-9EA4-4CAB-80F1-5E84AC66F1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9334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FFFFFF"/>
                </a:solidFill>
              </a:defRPr>
            </a:pPr>
            <a:r>
              <a:rPr sz="3000" b="1">
                <a:solidFill>
                  <a:srgbClr val="FFFFFF"/>
                </a:solidFill>
              </a:rPr>
              <a:t>Décisions et prochaines étapes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7905DD38-E27E-4317-B80F-CC30C2CAF2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6668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8CC8FF"/>
                </a:solidFill>
              </a:defRPr>
            </a:pPr>
            <a:r>
              <a:rPr sz="1800" b="1">
                <a:solidFill>
                  <a:srgbClr val="8CC8FF"/>
                </a:solidFill>
              </a:rPr>
              <a:t>Décision requise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95800406-F5A8-42C2-8BC3-D0855D6DA6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90750"/>
            <a:ext cx="6477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FFFFFF"/>
                </a:solidFill>
              </a:defRPr>
            </a:pPr>
            <a:r>
              <a:rPr sz="1875" b="0">
                <a:solidFill>
                  <a:srgbClr val="FFFFFF"/>
                </a:solidFill>
              </a:rPr>
              <a:t>Rédigez précisément la décision ou validation requise.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48978C67-9E36-4A0B-A71C-070E0D5E7E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2D6C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DA910DE0-72E0-4583-A9C1-3367FF3454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Action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7E67BF01-0C2A-4635-BE68-DF8FA37934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Prochaine action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90BBABF9-E71A-4A39-8B6E-67CD1F6CC7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52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9AF6AF02-9ECA-4040-BD8E-CEA5CC5907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Responsable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399ED90A-A393-4C17-8080-71A989C027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Nom / fonction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3C8E92A4-D73B-4B62-B21D-7365354F9A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81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3E3E9FBD-A78B-4D2D-822D-FA376ED5E1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Échéance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672A4F06-DFF7-4F05-9755-46D461C47D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AAAA-MM-JJ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65F452CF-AB4A-4ECE-B622-04E4D5FEF2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53125"/>
            <a:ext cx="4572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Prête à présenter</a:t>
            </a:r>
          </a:p>
        </p:txBody>
      </p:sp>
    </p:spTree>
    <p:extLst>
      <p:ext uri="{BB962C8B-B14F-4D97-AF65-F5344CB8AC3E}">
        <p14:creationId xmlns:p14="http://schemas.microsoft.com/office/powerpoint/2010/main" val="1583245333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2026-09-07T07:21:56.5780000Z</dcterms:created>
  <dcterms:modified xsi:type="dcterms:W3CDTF">2026-09-07T07:21:56.5780000Z</dcterms:modified>
</coreProperties>
</file>