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2183289260cb4ae5" /><Relationship Type="http://schemas.openxmlformats.org/officeDocument/2006/relationships/extended-properties" Target="/docProps/app.xml" Id="Reee599fe45e04c85" /><Relationship Type="http://schemas.openxmlformats.org/officeDocument/2006/relationships/officeDocument" Target="/ppt/presentation.xml" Id="R3b34851be2d6467d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e902d42ad6e5486d"/>
  </p:sldMasterIdLst>
  <p:notesMasterIdLst>
    <p:notesMasterId xmlns:r="http://schemas.openxmlformats.org/officeDocument/2006/relationships" r:id="R7fd7bb5a048e4487"/>
  </p:notesMasterIdLst>
  <p:sldIdLst>
    <p:sldId xmlns:r="http://schemas.openxmlformats.org/officeDocument/2006/relationships" id="256" r:id="Re8a2a38f5d914743"/>
    <p:sldId xmlns:r="http://schemas.openxmlformats.org/officeDocument/2006/relationships" id="257" r:id="R1be3b8a2ab674da8"/>
    <p:sldId xmlns:r="http://schemas.openxmlformats.org/officeDocument/2006/relationships" id="258" r:id="Rfd023cea897f4d5e"/>
    <p:sldId xmlns:r="http://schemas.openxmlformats.org/officeDocument/2006/relationships" id="259" r:id="Rfbe53c6855db4d24"/>
    <p:sldId xmlns:r="http://schemas.openxmlformats.org/officeDocument/2006/relationships" id="260" r:id="R4f3389b4d682491b"/>
    <p:sldId xmlns:r="http://schemas.openxmlformats.org/officeDocument/2006/relationships" id="261" r:id="R92fde6e71d744d32"/>
    <p:sldId xmlns:r="http://schemas.openxmlformats.org/officeDocument/2006/relationships" id="262" r:id="R9cd1466be434456e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47fc7ad5ee864c7f" /><Relationship Type="http://schemas.openxmlformats.org/officeDocument/2006/relationships/slideMaster" Target="/ppt/slideMasters/slideMaster1.xml" Id="Re902d42ad6e5486d" /><Relationship Type="http://schemas.openxmlformats.org/officeDocument/2006/relationships/notesMaster" Target="/ppt/notesMasters/notesMaster1.xml" Id="R7fd7bb5a048e4487" /><Relationship Type="http://schemas.openxmlformats.org/officeDocument/2006/relationships/presProps" Target="/ppt/presProps.xml" Id="R160aa86a03df4f10" /><Relationship Type="http://schemas.openxmlformats.org/officeDocument/2006/relationships/tableStyles" Target="/ppt/tableStyles.xml" Id="R29dbe69a804747b7" /><Relationship Type="http://schemas.openxmlformats.org/officeDocument/2006/relationships/slide" Target="/ppt/slides/slide1.xml" Id="Re8a2a38f5d914743" /><Relationship Type="http://schemas.openxmlformats.org/officeDocument/2006/relationships/slide" Target="/ppt/slides/slide2.xml" Id="R1be3b8a2ab674da8" /><Relationship Type="http://schemas.openxmlformats.org/officeDocument/2006/relationships/slide" Target="/ppt/slides/slide3.xml" Id="Rfd023cea897f4d5e" /><Relationship Type="http://schemas.openxmlformats.org/officeDocument/2006/relationships/slide" Target="/ppt/slides/slide4.xml" Id="Rfbe53c6855db4d24" /><Relationship Type="http://schemas.openxmlformats.org/officeDocument/2006/relationships/slide" Target="/ppt/slides/slide5.xml" Id="R4f3389b4d682491b" /><Relationship Type="http://schemas.openxmlformats.org/officeDocument/2006/relationships/slide" Target="/ppt/slides/slide6.xml" Id="R92fde6e71d744d32" /><Relationship Type="http://schemas.openxmlformats.org/officeDocument/2006/relationships/slide" Target="/ppt/slides/slide7.xml" Id="R9cd1466be434456e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48672386f7d94484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8f527e37c1a54f77" /><Relationship Type="http://schemas.openxmlformats.org/officeDocument/2006/relationships/notesMaster" Target="/ppt/notesMasters/notesMaster1.xml" Id="Rd42d981ca3954fb5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db7acc149494c49" /><Relationship Type="http://schemas.openxmlformats.org/officeDocument/2006/relationships/notesMaster" Target="/ppt/notesMasters/notesMaster1.xml" Id="R3ec7d1ea36b748b8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b7dc224701074ad3" /><Relationship Type="http://schemas.openxmlformats.org/officeDocument/2006/relationships/notesMaster" Target="/ppt/notesMasters/notesMaster1.xml" Id="Rebb95d6d50f249a2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60c5320d97f84e10" /><Relationship Type="http://schemas.openxmlformats.org/officeDocument/2006/relationships/notesMaster" Target="/ppt/notesMasters/notesMaster1.xml" Id="R64adc98c4e8842cc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0a04edd046b74e25" /><Relationship Type="http://schemas.openxmlformats.org/officeDocument/2006/relationships/notesMaster" Target="/ppt/notesMasters/notesMaster1.xml" Id="Ra9146104d552405d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a4068636bb4643c0" /><Relationship Type="http://schemas.openxmlformats.org/officeDocument/2006/relationships/notesMaster" Target="/ppt/notesMasters/notesMaster1.xml" Id="Rc1041f76e8214852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497d1a31e7904c63" /><Relationship Type="http://schemas.openxmlformats.org/officeDocument/2006/relationships/notesMaster" Target="/ppt/notesMasters/notesMaster1.xml" Id="Rfa0dba819de1445e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6c2ac35bf9944fb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4f0e4fef289f45ea" /><Relationship Type="http://schemas.openxmlformats.org/officeDocument/2006/relationships/slideLayout" Target="/ppt/slideLayouts/slideLayout1.xml" Id="Rc830802c06234520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c830802c06234520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ff682ee9a0b49d2" /><Relationship Type="http://schemas.openxmlformats.org/officeDocument/2006/relationships/notesSlide" Target="/ppt/notesSlides/notesSlide1.xml" Id="R7efdb6629d284ab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da027f6d0454d8f" /><Relationship Type="http://schemas.openxmlformats.org/officeDocument/2006/relationships/notesSlide" Target="/ppt/notesSlides/notesSlide2.xml" Id="R29488dac1fe84e7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a948d129f9140a3" /><Relationship Type="http://schemas.openxmlformats.org/officeDocument/2006/relationships/notesSlide" Target="/ppt/notesSlides/notesSlide3.xml" Id="R83b879235a7e46a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59f3f762c9b4d5b" /><Relationship Type="http://schemas.openxmlformats.org/officeDocument/2006/relationships/chart" Target="/ppt/slides/charts/chart1.xml" Id="Ra3fd98a2694f44f5" /><Relationship Type="http://schemas.openxmlformats.org/officeDocument/2006/relationships/notesSlide" Target="/ppt/notesSlides/notesSlide4.xml" Id="R49eb4a635a89475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5fe7dcb5dde4f7d" /><Relationship Type="http://schemas.openxmlformats.org/officeDocument/2006/relationships/notesSlide" Target="/ppt/notesSlides/notesSlide5.xml" Id="R3584d3ce07834c3d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d28be54fc0c4374" /><Relationship Type="http://schemas.openxmlformats.org/officeDocument/2006/relationships/notesSlide" Target="/ppt/notesSlides/notesSlide6.xml" Id="R3359469c14fa4979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82a9f3f00f44a1a" /><Relationship Type="http://schemas.openxmlformats.org/officeDocument/2006/relationships/notesSlide" Target="/ppt/notesSlides/notesSlide7.xml" Id="Ra322f6be202c4827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Kennzahl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6DC3C81-107D-4AED-94C0-D83BDFCCEB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989A32A-7898-4A86-9E78-C213848983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BEARBEITBARE PRÄSENTATION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5CAC16A-F125-4D3C-8C68-9CF655F3E6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Projekt-Kickoff-Präsentation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260AA10-2D39-42D3-BE09-D624FE6074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Eine praktische Struktur für klare Entscheidungen und professionelle Kommunikation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FD8C62F-E225-421E-A737-E9E68949D6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2B738B6-2C92-4F75-93EB-20DAE7AC9A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340FB83-BF1F-4799-B105-BA0BFBAA96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4954851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8ADAD8D-456A-4E90-AF44-1B8302A3E3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Managementübersicht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D678CD7-DCFC-4733-8A4A-6236B91A82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6D45C00-70E1-4D07-ABAF-0626CFC854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8298358-B2D9-41DC-8F05-3BAE82548C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7748355-8285-4249-A324-1EB48A949A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Ersetzen Sie die Beispielinhalte durch Ihre Angaben. Alle Texte, Diagramme und Formen bleiben bearbeitbar.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53044EF-DE21-498A-B2A7-15B6780220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E0248CB-C2DD-4A05-A303-8C0A8A77BD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Kontext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470A3FC-3CEF-49CD-B830-B3B94DE19C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Situation, Zielgruppe und Anlass dieser Präsentation.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D99AC8B-3581-45DF-B338-9BB0F359DB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6CEB318-A8F4-4515-BE87-10DFC11917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Hauptziel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C99DD7E-A209-47CC-8777-D29483CA6A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Nennen Sie das Ergebnis, das diese Präsentation ermöglichen soll.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55183DC-FEE9-40FF-A744-EB3E2C96D9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4A0367B-347F-439E-80C6-A0D0B25A27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Erforderliche Entscheidung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24C02DE-90BE-442F-A3F3-62B74EF6B3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die erforderliche Freigabe, Wahl oder Zusage.</a:t>
            </a:r>
          </a:p>
        </p:txBody>
      </p:sp>
    </p:spTree>
    <p:extLst>
      <p:ext uri="{BB962C8B-B14F-4D97-AF65-F5344CB8AC3E}">
        <p14:creationId xmlns:p14="http://schemas.microsoft.com/office/powerpoint/2010/main" val="108063850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A72AB2B-2B7B-4F4C-A66E-C3DEEB6C78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EDCBDB6-1B6C-4F49-9695-5D5017741C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4EE362E-1D52-40CB-AA83-8E761231E2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5F4F569-2CC3-41C4-854C-2389806F8E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B4D4A52-E7F1-4F8E-B50C-6FCCBDAC76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4A51B11-D31E-47B7-9B53-8D0545B0EE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Hauptziel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3416983-69CC-44BE-BD0E-767F7D61C7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Konkretes Ergebnis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B805F7B-83B4-465D-88B2-04ACAFCA7A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3E99162-9A86-4900-B3F5-FBC0697661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146F805-325E-4354-8369-C89B660B59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Erfolgskennzahl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01E1F4E-3DF8-4C23-8C6B-B04B3004D3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Messung des Fortschritts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6A8D1EE-BA07-48B9-965C-17B7FD0485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5C72072-9DAD-410D-9D92-9B85ADCC4E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F146CF6-2BD6-4975-B797-02E4EEEB29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Verantwortlich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4DE7F59-F781-4CDE-A4F1-F8603BDD12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Verantwortliche Rolle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BADB07D-4EB7-42BD-8EF8-B8A1080CB4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636996433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D15A338-1E38-48DF-8CDA-0BAEE1906F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Nachweise und zentrale Erkenntnisse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515F947-703B-49D8-92A4-42499B6C4B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A15CDAE-ECF2-477C-A87D-3AC2758128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3AA3D55-FB51-4299-B6A1-D2EA7FD96D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75F5EE9-B20F-4694-8A8E-2778AABF3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Zentrale Erkenntnis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EAA6F45-322A-428E-B2C7-4BE934FE18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Fassen Sie die wichtigsten Nachweise zusammen und erklären Sie ihre Bedeutung.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3fd98a2694f44f5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17F6F46-A008-402D-BE72-8C00FF2506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Ersetzen Sie die Beispielwerte durch geprüfte Daten.</a:t>
            </a:r>
          </a:p>
        </p:txBody>
      </p:sp>
    </p:spTree>
    <p:extLst>
      <p:ext uri="{BB962C8B-B14F-4D97-AF65-F5344CB8AC3E}">
        <p14:creationId xmlns:p14="http://schemas.microsoft.com/office/powerpoint/2010/main" val="152258149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9FAF060-3596-4699-AEFF-EBF53EA519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Vorgehen und Zeitplan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2C280AC-9A92-476E-9839-33B0F932B5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F2B9326-BB73-444D-8C75-34DC6A3F25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C928CF0-0788-4A13-8C64-94354BD664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ABEEBFE-0725-46F2-890E-D689AB646B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206C0A7-1F35-4461-B9FB-D40F402251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80664FB-4612-4643-980B-D0F03A43BA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16EF61F-9791-4CB1-B7B9-5160567E26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Kontext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8E7DFA7-5940-478F-B33E-2170151D2B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D1203D3-D30E-4CEC-8024-838BEDFE9B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AE4BA0A-EAFD-49C6-8680-BD1AE0BB9F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5CEAB1B-9E03-488F-AFFF-5F8F81633D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1A9384C-9C07-41EE-AD02-0C0FE6B1BA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9C4D97-7A42-480F-9FA1-C8DAE4E559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92D53EE-5DB0-4B61-B141-8AAF55E0E7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4D3DB22-628A-4061-B242-C69937677A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Aktionsplan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60B2716-DDAB-419F-894C-CCD3CB5F32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E281413-A51B-4187-A1DE-E23C30ECC0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7246ECE-BA3D-4688-B933-A4ECCFEC87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Entscheidungen und nächste Schritte</a:t>
            </a:r>
          </a:p>
        </p:txBody>
      </p:sp>
    </p:spTree>
    <p:extLst>
      <p:ext uri="{BB962C8B-B14F-4D97-AF65-F5344CB8AC3E}">
        <p14:creationId xmlns:p14="http://schemas.microsoft.com/office/powerpoint/2010/main" val="202476762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2F7AC7F2-F345-42A7-A18F-82AB184670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Risiken und Gegenmaßnahmen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8E3C007-E272-4D69-9E42-4DE27789E8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BF7F746-0F50-4FE9-B871-5DAFFF8199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627E814-1437-42E2-93B7-B2EEE2D8F1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CEF8D87-D36C-4B07-AE0E-CF862B5931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870DD9B-FC39-4A84-A935-F4CCA80C2C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AF2C5FC-D928-4A55-BC11-663768F7CF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98CFB09-FCF7-4547-99C5-576EF5E294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482C2BA-8129-4BAF-AF80-9B38DFC0B0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301AC19-01FD-4C37-A291-6CE39CECE1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Risiko oder Einschränkung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BFC026E-FFF9-44BB-8BE0-D0EFDBE8D5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DC3C7EC-3112-4C37-BD1F-4E886EC7E0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AD18AA6-465C-4247-80C7-3D26BE10C9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B95015C-6118-4928-A4E2-26C5BCE8AD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Abhängigkeit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130E146-F20F-4F28-B60B-56204D2112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2113DD2-2A0A-4610-BDDD-583916FB7C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0451C73-6875-44B3-904A-881E44EF41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D97B6F9-0106-4D5F-AB84-DE61778396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Annahme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514A665-2220-49CD-A9D8-72D6BB6B4D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964296A-A7E9-4F66-B942-4F5C1BB1FF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Validierungsmaßnahme</a:t>
            </a:r>
          </a:p>
        </p:txBody>
      </p:sp>
    </p:spTree>
    <p:extLst>
      <p:ext uri="{BB962C8B-B14F-4D97-AF65-F5344CB8AC3E}">
        <p14:creationId xmlns:p14="http://schemas.microsoft.com/office/powerpoint/2010/main" val="201480440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5035021-650F-4670-8D15-4AF325FDD0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Entscheidungen und nächste Schritte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F1D1EA7-6257-454A-A7B9-7507E81563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Erforderliche Entscheidung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E5804DB-9766-41BB-B39D-ACE5062504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Formulieren Sie die benötigte Entscheidung oder Freigabe genau.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5E1868F-F223-4545-9A1E-D192978131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14DEC5F-971F-4A4C-8F80-8346C085EF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Maßnahme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2DD141D-AFF2-40A9-89DF-67F200882D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Nächste Maßnahme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2CEE9F0-4FEB-427C-9D7F-30B30125EC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F9DC496-8756-4005-929D-D0BC314BE8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Verantwortlich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A6E3D9B-9D5D-44AE-BD89-2CBE5BD272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Funktion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B3F5606-27CA-4925-96E8-3405C91960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B3B8EB6-BE6A-4D49-A90D-0D006E8DDA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Fällig am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25B52D4-6088-43F8-8DF9-BE35BCB226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JJJJ-MM-TT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AE9DEC0-E6A6-467F-A9DB-2EE64FE2D1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Bereit zur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89731338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2026-09-07T07:21:56.8360000Z</dcterms:created>
  <dcterms:modified xsi:type="dcterms:W3CDTF">2026-09-07T07:21:56.8360000Z</dcterms:modified>
</coreProperties>
</file>