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f1d02017e264450" /><Relationship Type="http://schemas.openxmlformats.org/officeDocument/2006/relationships/extended-properties" Target="/docProps/app.xml" Id="Rb1b12f19350a4fcf" /><Relationship Type="http://schemas.openxmlformats.org/officeDocument/2006/relationships/officeDocument" Target="/ppt/presentation.xml" Id="Ra7340760f5294b3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33a5f3761444b95"/>
  </p:sldMasterIdLst>
  <p:notesMasterIdLst>
    <p:notesMasterId xmlns:r="http://schemas.openxmlformats.org/officeDocument/2006/relationships" r:id="R628412006e6c4f1f"/>
  </p:notesMasterIdLst>
  <p:sldIdLst>
    <p:sldId xmlns:r="http://schemas.openxmlformats.org/officeDocument/2006/relationships" id="256" r:id="R89788a3b28634ab1"/>
    <p:sldId xmlns:r="http://schemas.openxmlformats.org/officeDocument/2006/relationships" id="257" r:id="Rf34d82dd9bbf4bcc"/>
    <p:sldId xmlns:r="http://schemas.openxmlformats.org/officeDocument/2006/relationships" id="258" r:id="R216cf5718c1d4988"/>
    <p:sldId xmlns:r="http://schemas.openxmlformats.org/officeDocument/2006/relationships" id="259" r:id="Re61449eab5934852"/>
    <p:sldId xmlns:r="http://schemas.openxmlformats.org/officeDocument/2006/relationships" id="260" r:id="R3b9e728211b442c4"/>
    <p:sldId xmlns:r="http://schemas.openxmlformats.org/officeDocument/2006/relationships" id="261" r:id="R02cffc75196b4676"/>
    <p:sldId xmlns:r="http://schemas.openxmlformats.org/officeDocument/2006/relationships" id="262" r:id="R32a178004734410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bab67fbb5ea4b53" /><Relationship Type="http://schemas.openxmlformats.org/officeDocument/2006/relationships/slideMaster" Target="/ppt/slideMasters/slideMaster1.xml" Id="R333a5f3761444b95" /><Relationship Type="http://schemas.openxmlformats.org/officeDocument/2006/relationships/notesMaster" Target="/ppt/notesMasters/notesMaster1.xml" Id="R628412006e6c4f1f" /><Relationship Type="http://schemas.openxmlformats.org/officeDocument/2006/relationships/presProps" Target="/ppt/presProps.xml" Id="R944c2045ee9b4eaa" /><Relationship Type="http://schemas.openxmlformats.org/officeDocument/2006/relationships/tableStyles" Target="/ppt/tableStyles.xml" Id="R5c582ea53c944fcc" /><Relationship Type="http://schemas.openxmlformats.org/officeDocument/2006/relationships/slide" Target="/ppt/slides/slide1.xml" Id="R89788a3b28634ab1" /><Relationship Type="http://schemas.openxmlformats.org/officeDocument/2006/relationships/slide" Target="/ppt/slides/slide2.xml" Id="Rf34d82dd9bbf4bcc" /><Relationship Type="http://schemas.openxmlformats.org/officeDocument/2006/relationships/slide" Target="/ppt/slides/slide3.xml" Id="R216cf5718c1d4988" /><Relationship Type="http://schemas.openxmlformats.org/officeDocument/2006/relationships/slide" Target="/ppt/slides/slide4.xml" Id="Re61449eab5934852" /><Relationship Type="http://schemas.openxmlformats.org/officeDocument/2006/relationships/slide" Target="/ppt/slides/slide5.xml" Id="R3b9e728211b442c4" /><Relationship Type="http://schemas.openxmlformats.org/officeDocument/2006/relationships/slide" Target="/ppt/slides/slide6.xml" Id="R02cffc75196b4676" /><Relationship Type="http://schemas.openxmlformats.org/officeDocument/2006/relationships/slide" Target="/ppt/slides/slide7.xml" Id="R32a178004734410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279037d1cea43e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214c417ec6b4849" /><Relationship Type="http://schemas.openxmlformats.org/officeDocument/2006/relationships/notesMaster" Target="/ppt/notesMasters/notesMaster1.xml" Id="R9346085901324a1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fc8669944db46af" /><Relationship Type="http://schemas.openxmlformats.org/officeDocument/2006/relationships/notesMaster" Target="/ppt/notesMasters/notesMaster1.xml" Id="R3a88f5283fc5454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ee3e7d06f584a50" /><Relationship Type="http://schemas.openxmlformats.org/officeDocument/2006/relationships/notesMaster" Target="/ppt/notesMasters/notesMaster1.xml" Id="Rcf12028454b24c5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63dc35090fc4d0a" /><Relationship Type="http://schemas.openxmlformats.org/officeDocument/2006/relationships/notesMaster" Target="/ppt/notesMasters/notesMaster1.xml" Id="R71eee8ca7a884ab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c18bdc4010d43a3" /><Relationship Type="http://schemas.openxmlformats.org/officeDocument/2006/relationships/notesMaster" Target="/ppt/notesMasters/notesMaster1.xml" Id="Rc1cad6e1d6ef473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8208b4e37c644c1" /><Relationship Type="http://schemas.openxmlformats.org/officeDocument/2006/relationships/notesMaster" Target="/ppt/notesMasters/notesMaster1.xml" Id="Rb2d58d12d1454cd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e83027175da4c60" /><Relationship Type="http://schemas.openxmlformats.org/officeDocument/2006/relationships/notesMaster" Target="/ppt/notesMasters/notesMaster1.xml" Id="Rf835dbb57a834be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8237ef73091496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b44b4d8a86e4b43" /><Relationship Type="http://schemas.openxmlformats.org/officeDocument/2006/relationships/slideLayout" Target="/ppt/slideLayouts/slideLayout1.xml" Id="Rf2208c9bcb2c4a5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2208c9bcb2c4a5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7b2afde66c4f11" /><Relationship Type="http://schemas.openxmlformats.org/officeDocument/2006/relationships/notesSlide" Target="/ppt/notesSlides/notesSlide1.xml" Id="R2becb94fc206471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9df8d0d1dc40df" /><Relationship Type="http://schemas.openxmlformats.org/officeDocument/2006/relationships/notesSlide" Target="/ppt/notesSlides/notesSlide2.xml" Id="R2fe473daa398494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6bb86749014ff6" /><Relationship Type="http://schemas.openxmlformats.org/officeDocument/2006/relationships/notesSlide" Target="/ppt/notesSlides/notesSlide3.xml" Id="R395e7f6caace48a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7a134b5e044f99" /><Relationship Type="http://schemas.openxmlformats.org/officeDocument/2006/relationships/chart" Target="/ppt/slides/charts/chart1.xml" Id="Re2d5bdf910ef4431" /><Relationship Type="http://schemas.openxmlformats.org/officeDocument/2006/relationships/notesSlide" Target="/ppt/notesSlides/notesSlide4.xml" Id="R5fd015975c17460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fe1a1eabf44748" /><Relationship Type="http://schemas.openxmlformats.org/officeDocument/2006/relationships/notesSlide" Target="/ppt/notesSlides/notesSlide5.xml" Id="Rf6998a3ead064a4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8182a43ab94050" /><Relationship Type="http://schemas.openxmlformats.org/officeDocument/2006/relationships/notesSlide" Target="/ppt/notesSlides/notesSlide6.xml" Id="Rdb97241f50cd4c1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a6abc7467a46f4" /><Relationship Type="http://schemas.openxmlformats.org/officeDocument/2006/relationships/notesSlide" Target="/ppt/notesSlides/notesSlide7.xml" Id="Rb60fc88bbb7c4eeb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6C142C5-D3BA-474C-9DF2-7413DAC4DF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72B9C63-F120-4AA1-A7E3-1F8CEC4B0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5752109-526D-4794-9D6F-0A8879727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Project Kickoff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56EA7AD-3220-4E46-B20C-076D8E191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0907D73-01C7-41BE-9B66-C8D4E20C9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BB5C90F-3713-4B39-892D-D6D92736D4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266CD47-926B-4BFC-B320-1D76CC332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90926051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B660290-8C10-4F5D-BDC1-FEB052D0BC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0CB5E36-35DD-482A-95A2-AD5A9E81C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511A356-E9BE-4999-AD8E-06FD17657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E0974A2-0710-4CDA-92C7-8562CDB47B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1F115C4-F04B-45BA-8CD3-7AF3F1E21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885A022-CAE8-43A4-9586-FB335CB03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1A73620-C0E2-4892-B52A-68033ACBA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10E551D-8CD1-4BE2-A89F-9AD6F7D617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0795CC9-2200-45CC-824C-B79F09A0C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A43304-25B6-43EF-81A3-7100EC22F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6CA1179-AC65-4F95-8EDD-165194666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57A3323-5444-47FE-8441-7C8EFCB25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96C8BAF-E5DE-4719-950B-AB76817CD3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4567476-183E-4EDA-8873-D4E713A44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71735312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E1A2C83-1C67-43DB-9FE3-5B4A22554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D802D0F-45CB-4790-B9DC-453019439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42BF231-143D-4C7B-9CB9-1CD9EF813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780A09-4D6F-41B7-80BB-6A20D487D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48959AC-DB9B-4857-A67E-9FCC9F578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D60673B-93FA-4137-85B9-DE8302B7B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A732F57-7938-479E-BFAF-25A18A321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CBC9FAD-417B-4C22-AB98-609BEF584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11758DA-E5DB-48C6-95FB-488E7E365B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3891671-CAE8-4F25-86D4-8A8C3CF79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65A783A-C7CC-450F-A23A-5C6315153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7718173-115C-452C-8BA3-69C14295A7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52A33C1-A273-43EB-9F35-ADBE3FAA3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7DC7936-695B-45F3-ADBE-AAA74A180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9142551-C788-4A9E-ADAA-F1ED94B0F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98FA952-BC86-4541-9162-5D9096C4E4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83901810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1AABF6C-2FC9-41EB-89CC-35732159DA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BA5D958-12E9-4190-BCD8-AF6EBDA52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5789926-366C-4E64-BCB9-272F29208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FAF0CF9-BC18-44F2-9821-C9B703CC2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3C809E-65C2-4979-967D-3720B2D96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CA5596F-8481-4F5F-A758-AF366DC3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2d5bdf910ef443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125ED7A-2640-46F9-B21B-7A0786F5C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211197463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8A108E7-6B28-4F0E-8D8A-47E905D7B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57620CB-27F0-41CE-8D3B-8F9293823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EB17FB9-0D93-49C8-814D-CE5680CEF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997FC3E-31B9-4AEE-BC02-75260917B7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77724F2-700B-40F7-A512-98FC922CD9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F147A04-23C6-4B7C-91B8-0A7AF6160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2CF37A-1812-43A9-BA5A-D2AA890D0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9FF16CC-A082-4D55-9025-EDFDF43C4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B74C98D-FA14-481B-AE79-C48F268F8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3E924B6-6A59-4D84-8054-55578B2250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A9661CC-54FB-4160-8501-119A14EC2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25D7212-E9B9-43A8-ADAB-BAD70048F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1AAC768-0C5D-46A8-B880-43CA821F91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325DB4B-F045-4C69-BE78-14BAD7D68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D922500-CDDB-47A2-93D6-EF5DFF0A0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585CA7D-888E-4B15-A981-DC0A51DD2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379B46F-5907-43D7-931A-9473E5378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237F141-5BCC-4B0F-9044-C69D59C200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0CD3612-FEEF-464C-94E8-62B2675FE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3178756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1A73CD9-F260-474D-A1FA-F9CF2B659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F3D5D25-4852-476B-94A2-AC5938081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F43FC03-1BB6-430F-A96C-B1A1E1B36E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D735103-CEB6-453A-8EFB-8CE20ED4E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D240758-4FEE-4FF0-9B74-2D70D7F668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8D0F8C-9338-486F-ABEE-4CEA25724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F189537-EB00-4AD6-95A3-C7B300126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4D16348-0AE1-44BA-A180-278E40F65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F22345F-3AE3-4F3D-9E2C-DE0D420C4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1F75EA2-9D1C-462C-A4AB-3FC60F025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6A9283B-DED2-4559-A374-23C888418B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86CF1F0-ACA2-4BB1-990F-35094CBB8E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5BA67E1-DE36-4A03-AD4B-12091C3393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7D4E3B0-16C3-44BE-BEC6-45BD5AB96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ACC3A15-1113-4BC5-B32B-57F1FBB809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FF00191-6DCA-407E-A0B9-63C61A01A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4B10A3E-8015-406A-92E9-95C2037F9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3A440AB-B78B-4944-8C57-A50ED4F6D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C581825-EF9A-44ED-AE82-5B01D32EF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FC8305E-E7D1-4F74-8608-221CCA08AD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60243207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9B315BF-621A-4B25-9EF3-F0EC27B98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F186D24-B437-4FFC-9D72-D2D7D504B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D8244CF-97CA-4DCB-A9F0-8E6CFA824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E2F9DF-B7DC-46AE-A0A7-A0C2739063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FB7941-15D3-4B4D-8A42-8499921CB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13BA1E5-BB07-4645-8D4C-4AA1E288B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5BD7DE3-137E-4DA9-B310-DE4B876B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7920D56-504E-4623-99CC-E428EAF3D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812B9AD-2EC9-4E67-B20D-7738CFAEAF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6A84809-75F1-4414-BC30-6542630AD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588AF09-0D1D-498C-958A-608D54FDCF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CE7D00-91E6-4981-9AC7-4AB9672198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1BCA5CE-948D-419A-8F9D-4C2A1EBD3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35319144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2026-09-07T07:21:55.7370000Z</dcterms:created>
  <dcterms:modified xsi:type="dcterms:W3CDTF">2026-09-07T07:21:55.7370000Z</dcterms:modified>
</coreProperties>
</file>