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1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cea91448af0447c5" /><Relationship Type="http://schemas.openxmlformats.org/officeDocument/2006/relationships/extended-properties" Target="/docProps/app.xml" Id="R9b2a1586654d4c36" /><Relationship Type="http://schemas.openxmlformats.org/officeDocument/2006/relationships/officeDocument" Target="/ppt/presentation.xml" Id="Rccb801fb26374d19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57b6dab89851443b"/>
  </p:sldMasterIdLst>
  <p:notesMasterIdLst>
    <p:notesMasterId xmlns:r="http://schemas.openxmlformats.org/officeDocument/2006/relationships" r:id="R98514a95a1364b2b"/>
  </p:notesMasterIdLst>
  <p:sldIdLst>
    <p:sldId xmlns:r="http://schemas.openxmlformats.org/officeDocument/2006/relationships" id="256" r:id="R89d2e18c0d9948a0"/>
    <p:sldId xmlns:r="http://schemas.openxmlformats.org/officeDocument/2006/relationships" id="257" r:id="R7ab96ac4d17b4530"/>
    <p:sldId xmlns:r="http://schemas.openxmlformats.org/officeDocument/2006/relationships" id="258" r:id="Re4fd3e06233b4cb1"/>
    <p:sldId xmlns:r="http://schemas.openxmlformats.org/officeDocument/2006/relationships" id="259" r:id="R6c29a7d1d80345b2"/>
    <p:sldId xmlns:r="http://schemas.openxmlformats.org/officeDocument/2006/relationships" id="260" r:id="R8a66c40b1eff4005"/>
    <p:sldId xmlns:r="http://schemas.openxmlformats.org/officeDocument/2006/relationships" id="261" r:id="R505862df660349a4"/>
    <p:sldId xmlns:r="http://schemas.openxmlformats.org/officeDocument/2006/relationships" id="262" r:id="Rc5f88f46d5784bd7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fcc58fe09c304492" /><Relationship Type="http://schemas.openxmlformats.org/officeDocument/2006/relationships/slideMaster" Target="/ppt/slideMasters/slideMaster1.xml" Id="R57b6dab89851443b" /><Relationship Type="http://schemas.openxmlformats.org/officeDocument/2006/relationships/notesMaster" Target="/ppt/notesMasters/notesMaster1.xml" Id="R98514a95a1364b2b" /><Relationship Type="http://schemas.openxmlformats.org/officeDocument/2006/relationships/presProps" Target="/ppt/presProps.xml" Id="R470f7c6e6daa4f4a" /><Relationship Type="http://schemas.openxmlformats.org/officeDocument/2006/relationships/tableStyles" Target="/ppt/tableStyles.xml" Id="R2d18de341e9449bb" /><Relationship Type="http://schemas.openxmlformats.org/officeDocument/2006/relationships/slide" Target="/ppt/slides/slide1.xml" Id="R89d2e18c0d9948a0" /><Relationship Type="http://schemas.openxmlformats.org/officeDocument/2006/relationships/slide" Target="/ppt/slides/slide2.xml" Id="R7ab96ac4d17b4530" /><Relationship Type="http://schemas.openxmlformats.org/officeDocument/2006/relationships/slide" Target="/ppt/slides/slide3.xml" Id="Re4fd3e06233b4cb1" /><Relationship Type="http://schemas.openxmlformats.org/officeDocument/2006/relationships/slide" Target="/ppt/slides/slide4.xml" Id="R6c29a7d1d80345b2" /><Relationship Type="http://schemas.openxmlformats.org/officeDocument/2006/relationships/slide" Target="/ppt/slides/slide5.xml" Id="R8a66c40b1eff4005" /><Relationship Type="http://schemas.openxmlformats.org/officeDocument/2006/relationships/slide" Target="/ppt/slides/slide6.xml" Id="R505862df660349a4" /><Relationship Type="http://schemas.openxmlformats.org/officeDocument/2006/relationships/slide" Target="/ppt/slides/slide7.xml" Id="Rc5f88f46d5784bd7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94c38dc67dc34797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ad211c9d70e44368" /><Relationship Type="http://schemas.openxmlformats.org/officeDocument/2006/relationships/notesMaster" Target="/ppt/notesMasters/notesMaster1.xml" Id="Ra6e838de78874194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38a948748e5b4b7d" /><Relationship Type="http://schemas.openxmlformats.org/officeDocument/2006/relationships/notesMaster" Target="/ppt/notesMasters/notesMaster1.xml" Id="Ra7f877f44677497a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f7f73c88a2da4d0a" /><Relationship Type="http://schemas.openxmlformats.org/officeDocument/2006/relationships/notesMaster" Target="/ppt/notesMasters/notesMaster1.xml" Id="Rc990984394114e7e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ba9c0654d5834b26" /><Relationship Type="http://schemas.openxmlformats.org/officeDocument/2006/relationships/notesMaster" Target="/ppt/notesMasters/notesMaster1.xml" Id="R9fbc74ebdb334eda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3db4e9fb4c9b4537" /><Relationship Type="http://schemas.openxmlformats.org/officeDocument/2006/relationships/notesMaster" Target="/ppt/notesMasters/notesMaster1.xml" Id="R87e7b15d55944700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37372d716bc0452b" /><Relationship Type="http://schemas.openxmlformats.org/officeDocument/2006/relationships/notesMaster" Target="/ppt/notesMasters/notesMaster1.xml" Id="R6b9fccb5d297495e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781fae3883624060" /><Relationship Type="http://schemas.openxmlformats.org/officeDocument/2006/relationships/notesMaster" Target="/ppt/notesMasters/notesMaster1.xml" Id="Rec367b6f86f8418f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3738f50156154b16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78f05f0903ac4651" /><Relationship Type="http://schemas.openxmlformats.org/officeDocument/2006/relationships/slideLayout" Target="/ppt/slideLayouts/slideLayout1.xml" Id="Rb4b03c74ad024ffe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b4b03c74ad024ffe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7713dea2090479e" /><Relationship Type="http://schemas.openxmlformats.org/officeDocument/2006/relationships/notesSlide" Target="/ppt/notesSlides/notesSlide1.xml" Id="R11ec6202d9c64ec9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f28bbf4629045ab" /><Relationship Type="http://schemas.openxmlformats.org/officeDocument/2006/relationships/notesSlide" Target="/ppt/notesSlides/notesSlide2.xml" Id="R96be8636e9b6420c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c8c700f26c34279" /><Relationship Type="http://schemas.openxmlformats.org/officeDocument/2006/relationships/notesSlide" Target="/ppt/notesSlides/notesSlide3.xml" Id="Ra6da251506b7450b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75e401f1d2d4d69" /><Relationship Type="http://schemas.openxmlformats.org/officeDocument/2006/relationships/chart" Target="/ppt/slides/charts/chart1.xml" Id="Rdd54d231847a4ed5" /><Relationship Type="http://schemas.openxmlformats.org/officeDocument/2006/relationships/notesSlide" Target="/ppt/notesSlides/notesSlide4.xml" Id="Rdfe4cc318d90462e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1ddf6ed58c44f0f" /><Relationship Type="http://schemas.openxmlformats.org/officeDocument/2006/relationships/notesSlide" Target="/ppt/notesSlides/notesSlide5.xml" Id="Rcc6996c51cc54138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c832e2b286b420f" /><Relationship Type="http://schemas.openxmlformats.org/officeDocument/2006/relationships/notesSlide" Target="/ppt/notesSlides/notesSlide6.xml" Id="R65d5f832c5dc4f75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8c7c11742c148c7" /><Relationship Type="http://schemas.openxmlformats.org/officeDocument/2006/relationships/notesSlide" Target="/ppt/notesSlides/notesSlide7.xml" Id="R1010f94127f349c3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varyColors val="0"/>
        <c:ser>
          <c:idx val="0"/>
          <c:order val="0"/>
          <c:tx>
            <c:v>المؤشر</c:v>
          </c:tx>
          <c:spPr>
            <a:solidFill xmlns:a="http://schemas.openxmlformats.org/drawingml/2006/main">
              <a:srgbClr val="2D6CDF"/>
            </a:solidFill>
          </c:spPr>
          <c:cat>
            <c:strLit>
              <c:ptCount val="4"/>
              <c:pt idx="0">
                <c:v>A</c:v>
              </c:pt>
              <c:pt idx="1">
                <c:v>B</c:v>
              </c:pt>
              <c:pt idx="2">
                <c:v>C</c:v>
              </c:pt>
              <c:pt idx="3">
                <c:v>D</c:v>
              </c:pt>
            </c:strLit>
          </c:cat>
          <c:val>
            <c:numLit>
              <c:formatCode>General</c:formatCode>
              <c:ptCount val="4"/>
              <c:pt idx="0">
                <c:v>42</c:v>
              </c:pt>
              <c:pt idx="1">
                <c:v>68</c:v>
              </c:pt>
              <c:pt idx="2">
                <c:v>55</c:v>
              </c:pt>
              <c:pt idx="3">
                <c:v>82</c:v>
              </c:pt>
            </c:numLit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7E1EE"/>
              </a:solidFill>
              <a:prstDash val="solid"/>
            </a:ln>
          </c:spPr>
        </c:majorGridlines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50112"/>
        <c:crossBetween val="between"/>
      </c:valAx>
    </c:plotArea>
    <c:plotVisOnly val="1"/>
  </c:chart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B89BB027-4338-4599-835D-7F5A1528FB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29D84717-0657-4427-ABB2-CCF485ABB9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609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8CC8FF"/>
                </a:solidFill>
              </a:defRPr>
            </a:pPr>
            <a:r>
              <a:rPr sz="1050" b="1">
                <a:solidFill>
                  <a:srgbClr val="8CC8FF"/>
                </a:solidFill>
              </a:rPr>
              <a:t>عرض تقديمي قابل للتعديل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4F24D7B4-3FEE-453E-B5F2-F3BEE59E97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714500"/>
            <a:ext cx="990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3450" b="1">
                <a:solidFill>
                  <a:srgbClr val="FFFFFF"/>
                </a:solidFill>
              </a:defRPr>
            </a:pPr>
            <a:r>
              <a:rPr sz="3450" b="1">
                <a:solidFill>
                  <a:srgbClr val="FFFFFF"/>
                </a:solidFill>
              </a:rPr>
              <a:t>عرض بدء المشروع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877B643B-74A7-4AF8-BB84-C3D33A1BCD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714750"/>
            <a:ext cx="9906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575" b="0">
                <a:solidFill>
                  <a:srgbClr val="D8E7F8"/>
                </a:solidFill>
              </a:defRPr>
            </a:pPr>
            <a:r>
              <a:rPr sz="1575" b="0">
                <a:solidFill>
                  <a:srgbClr val="D8E7F8"/>
                </a:solidFill>
              </a:rPr>
              <a:t>هيكل عملي لاتخاذ قرارات واضحة وتواصل مهني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0FBF537D-F665-4E05-9ABF-97BA20E6F6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05500"/>
            <a:ext cx="4000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OFFICE TEMPLATES HUB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BFB63316-C9DD-4E28-812E-9202801036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5143500"/>
            <a:ext cx="1619250" cy="1047750"/>
          </a:xfrm>
          <a:prstGeom xmlns:a="http://schemas.openxmlformats.org/drawingml/2006/main" prst="roundRect">
            <a:avLst>
              <a:gd name="adj" fmla="val 14545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B3439A0A-1819-4141-BDF7-62407F4DEE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58375" y="5400675"/>
            <a:ext cx="1333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100%</a:t>
            </a:r>
          </a:p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EDITABLE</a:t>
            </a:r>
          </a:p>
        </p:txBody>
      </p:sp>
    </p:spTree>
    <p:extLst>
      <p:ext uri="{BB962C8B-B14F-4D97-AF65-F5344CB8AC3E}">
        <p14:creationId xmlns:p14="http://schemas.microsoft.com/office/powerpoint/2010/main" val="1783595721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B080FD4D-378E-40AC-AC3A-FF5917E999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الملخص التنفيذي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F99903DC-54DA-45F5-B0B2-A03FA8D23F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02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7E3F3039-45D3-4E27-B6B1-17A228E952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DEE11FCC-19B8-4580-AAD8-0F3D325007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قالب مجاني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A127D425-B0A6-4501-8BDF-A7139FBC7D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81125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500" b="0">
                <a:solidFill>
                  <a:srgbClr val="5F6B7A"/>
                </a:solidFill>
              </a:defRPr>
            </a:pPr>
            <a:r>
              <a:rPr sz="1500" b="0">
                <a:solidFill>
                  <a:srgbClr val="5F6B7A"/>
                </a:solidFill>
              </a:rPr>
              <a:t>استبدل المحتوى التجريبي بمعلوماتك. جميع النصوص والمخططات والأشكال قابلة للتعديل.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D4F09FB9-6F1B-4B27-8357-AF8CFEDD54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5C19067C-0E53-4C95-A314-D361C52E12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السياق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3716AB8B-D91E-49E3-AE9B-D4B9AED908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أضف الوضع الحالي والفئة المستهدفة وسبب هذا العرض.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A1635DA9-E715-41AC-92C6-F80CD890E1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EAF2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1DDA44C1-81D3-4DF1-928A-7962FDC615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الهدف الرئيسي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0504EC7B-A1FD-4B0E-AAEC-3442B271BB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حدّد النتيجة التي ينبغي أن يحققها هذا العرض.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9284D660-A78D-4293-95FE-01A58A17E9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C5F39CC4-218D-4558-919F-81B18C01C0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القرار المطلوب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4A386269-B04F-453D-9051-DECB0DEE30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وضّح الاعتماد أو الاختيار أو الالتزام المطلوب.</a:t>
            </a:r>
          </a:p>
        </p:txBody>
      </p:sp>
    </p:spTree>
    <p:extLst>
      <p:ext uri="{BB962C8B-B14F-4D97-AF65-F5344CB8AC3E}">
        <p14:creationId xmlns:p14="http://schemas.microsoft.com/office/powerpoint/2010/main" val="791933227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39A93B3B-30F5-40D3-85D3-1816D76257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الأهداف ومقاييس النجاح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DC03D186-4F0A-4EAE-8CB5-622627152B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03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88DAC0DB-8B22-43F0-BA88-0533EDA9F5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E97BAD7D-6652-4570-93E3-7500F68934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قالب مجاني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1E9864EF-604D-4571-87FF-161A1DAF93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1925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E93616C7-A9B7-437C-96CE-838343929B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6192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الهدف الرئيسي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272CB8E8-8B9D-492B-BB85-A22E2102E0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204787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نتيجة محددة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ADD31A90-9017-4A6E-B00C-8B6B688B96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80975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7296C77F-CD5F-4B24-9C0D-318804AC32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00375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14A2165D-261C-4EF6-94DB-DC96EF1BB0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00375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مقياس النجاح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B48D4478-4ECD-4E18-9F07-165E01EEA6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429000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طريقة قياس التقدم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52542A60-01C9-4E3D-BE95-873BBDAB6E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190875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1D4B36DF-22BE-4512-8885-05C6439031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38150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0F581970-2635-4F75-AB49-357A9AF86E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38150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المسؤول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33470938-7459-4F4B-B4B1-94C12812F1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81012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الجهة المسؤولة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2273F09E-5B53-4B97-BFCC-9714FD4A3A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7200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7A00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690052568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7CF2C917-F6AB-42D7-906F-CD3BFD4365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الأدلة والرؤى الرئيسية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8DE9D58C-4095-409C-A915-33D3A74794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04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E4CAACCF-17DA-4DAB-9667-38A2713B8C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D63E3C9B-4B86-4AC1-86D8-F865188346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قالب مجاني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724CF85B-513B-4C46-A3EC-5A867BBD51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00" b="1">
                <a:solidFill>
                  <a:srgbClr val="2D6CDF"/>
                </a:solidFill>
              </a:defRPr>
            </a:pPr>
            <a:r>
              <a:rPr sz="1800" b="1">
                <a:solidFill>
                  <a:srgbClr val="2D6CDF"/>
                </a:solidFill>
              </a:rPr>
              <a:t>الرؤية الرئيسية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E1D211D3-B388-451A-A601-D298176A3F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4191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0">
                <a:solidFill>
                  <a:srgbClr val="172033"/>
                </a:solidFill>
              </a:defRPr>
            </a:pPr>
            <a:r>
              <a:rPr sz="1650" b="0">
                <a:solidFill>
                  <a:srgbClr val="172033"/>
                </a:solidFill>
              </a:rPr>
              <a:t>لخّص أهم الأدلة واشرح سبب أهميتها.</a:t>
            </a:r>
          </a:p>
        </p:txBody>
      </p:sp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0" y="1571625"/>
          <a:ext xmlns:a="http://schemas.openxmlformats.org/drawingml/2006/main" cx="5524500" cy="3429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dd54d231847a4ed5"/>
          </a:graphicData>
        </a:graphic>
      </p:graphicFrame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D507D42D-61CF-4045-AE66-1F79741F18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191125"/>
            <a:ext cx="552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F6B7A"/>
                </a:solidFill>
              </a:defRPr>
            </a:pPr>
            <a:r>
              <a:rPr sz="1125" b="0">
                <a:solidFill>
                  <a:srgbClr val="5F6B7A"/>
                </a:solidFill>
              </a:rPr>
              <a:t>استبدل القيم التجريبية ببيانات موثوقة.</a:t>
            </a:r>
          </a:p>
        </p:txBody>
      </p:sp>
    </p:spTree>
    <p:extLst>
      <p:ext uri="{BB962C8B-B14F-4D97-AF65-F5344CB8AC3E}">
        <p14:creationId xmlns:p14="http://schemas.microsoft.com/office/powerpoint/2010/main" val="683805277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34F99FFD-080C-4D61-8F50-A0B2C20D47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المنهج والجدول الزمني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0486864C-BC8F-4C34-BD34-3A5046BF04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05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A3881766-BD5F-4FEE-8CC8-1C51181A68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CD00F5C8-1F89-406B-97CE-82CDA90C61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قالب مجاني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30111EF3-A2E7-4DE7-A3F5-A790493DE7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0CE76953-A467-4233-9150-BC56BD3BC7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43A0000D-554F-4C58-8F10-9BE9490493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892F24AF-41CA-4CDC-A086-445A4E8E43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السياق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F5CCFE67-2136-4C39-947F-619CAF1502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4EB49D80-6BE6-4084-A7EC-5EA280F375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10DEAB5A-C4C9-493C-B39A-CF21B8C7A4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B9F1215D-9FE7-409E-8BEB-12003AABD7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الأهداف ومقاييس النجاح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53E3A9BB-1A5B-4DE7-8D56-490BC0A3F6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C64A5E59-590D-4909-9255-AADDD8EA56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9145D3F3-FE09-433F-A628-8F268A4B76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6D7D1DBD-C8EB-4C1E-A943-1877D722D0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خطة العمل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817428F6-7E58-48E7-B9A5-7AAFAA077D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91259445-A261-487C-9C29-CD27E7B01B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C646D32D-9F66-4095-94B6-7A19C70FC1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248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القرارات والخطوات التالية</a:t>
            </a:r>
          </a:p>
        </p:txBody>
      </p:sp>
    </p:spTree>
    <p:extLst>
      <p:ext uri="{BB962C8B-B14F-4D97-AF65-F5344CB8AC3E}">
        <p14:creationId xmlns:p14="http://schemas.microsoft.com/office/powerpoint/2010/main" val="1539137716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727693F0-153C-47C3-A2ED-61C957C7E0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المخاطر والاستجابات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ABB5FEB8-411B-42FC-94FE-2F20AD200C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06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98F8A769-0722-445C-BCD9-1335D757DB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7C7120C8-A225-4B9E-BC3C-0F6C6E2706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قالب مجاني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15BACC28-D029-4FD4-A144-EAEB119638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71625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Risk / issue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CE97A068-3A4C-4D0D-91AE-CFBC4AAA4E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571625"/>
            <a:ext cx="2190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Impact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58EDEA96-9ACC-4913-88D9-39F36AC4FB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571625"/>
            <a:ext cx="4762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Response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0DD03C4E-1123-41B6-B6EC-EE4D18FC7C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61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355B"/>
          </a:solidFill>
          <a:ln xmlns:a="http://schemas.openxmlformats.org/drawingml/2006/main" w="0">
            <a:solidFill>
              <a:srgbClr val="12355B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B30DD95A-B88B-454D-8796-B05B710561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4312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D96C46E2-8913-4E97-82A8-D28D65939D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8125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خطر أو قيد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D9C4B5EC-2045-4452-ABF7-C76BCEF5BA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238125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الأثر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47847812-9D43-4F56-8474-420A0D68C8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الاستجابة والمسؤول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EEA2BF89-99E7-475D-B131-4C8BF9CEC7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2F6FB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67DC1BB8-6DA3-43BB-9BC6-5993770B0A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76625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اعتماد خارجي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969995D5-0C38-448B-B6D1-D14ABEE998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3476625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الأثر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21F8F54A-7A02-4D16-89B5-018622A01C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476625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الاستجابة والمسؤول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4C439FAD-C0DF-4F4A-B0E9-8163682185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3387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C6B0953A-87E6-4950-997C-B4B2328C4A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7200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افتراض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9A91BC27-2864-4AB8-BB10-B91A6E18C9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457200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الأثر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0C5B92C6-84A7-433B-93D4-CF0ABB5BEF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57200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إجراء التحقق</a:t>
            </a:r>
          </a:p>
        </p:txBody>
      </p:sp>
    </p:spTree>
    <p:extLst>
      <p:ext uri="{BB962C8B-B14F-4D97-AF65-F5344CB8AC3E}">
        <p14:creationId xmlns:p14="http://schemas.microsoft.com/office/powerpoint/2010/main" val="1621818662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BAE648D3-E0CE-4696-93F5-4C247687D1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9334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3000" b="1">
                <a:solidFill>
                  <a:srgbClr val="FFFFFF"/>
                </a:solidFill>
              </a:defRPr>
            </a:pPr>
            <a:r>
              <a:rPr sz="3000" b="1">
                <a:solidFill>
                  <a:srgbClr val="FFFFFF"/>
                </a:solidFill>
              </a:rPr>
              <a:t>القرارات والخطوات التالية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6DB40995-60B9-47FB-94CA-D916FD3B4C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6668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00" b="1">
                <a:solidFill>
                  <a:srgbClr val="8CC8FF"/>
                </a:solidFill>
              </a:defRPr>
            </a:pPr>
            <a:r>
              <a:rPr sz="1800" b="1">
                <a:solidFill>
                  <a:srgbClr val="8CC8FF"/>
                </a:solidFill>
              </a:rPr>
              <a:t>القرار المطلوب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BEEFFE34-5359-42FE-ABD7-C7748F0C23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90750"/>
            <a:ext cx="6477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75" b="0">
                <a:solidFill>
                  <a:srgbClr val="FFFFFF"/>
                </a:solidFill>
              </a:defRPr>
            </a:pPr>
            <a:r>
              <a:rPr sz="1875" b="0">
                <a:solidFill>
                  <a:srgbClr val="FFFFFF"/>
                </a:solidFill>
              </a:rPr>
              <a:t>اكتب القرار أو الاعتماد المطلوب بدقة.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2D04494D-D291-4482-8BAE-28FEE29C5D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2D6C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BF36A908-8753-403F-A192-638F00CE61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الإجراء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2C914631-5836-4257-A7F6-6B1660214F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الإجراء التالي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4566C621-3035-4B73-B520-C50AAD1026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52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E7638F4A-B21F-412A-B7DF-12EC9EE031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المسؤول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0C4D867F-CF32-4310-A61A-CF4DDA7F28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الاسم أو الدور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39C08311-6CAB-4ED1-AC86-1FFA4F59BC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81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B7ABA722-DAD4-43F7-8A23-0FEEF34F07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تاريخ الاستحقاق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757D23D6-D888-4797-895F-CE2585DACD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السنة-الشهر-اليوم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4C860FE5-B409-4385-82BC-BFBE782EA8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53125"/>
            <a:ext cx="4572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جاهز للعرض</a:t>
            </a:r>
          </a:p>
        </p:txBody>
      </p:sp>
    </p:spTree>
    <p:extLst>
      <p:ext uri="{BB962C8B-B14F-4D97-AF65-F5344CB8AC3E}">
        <p14:creationId xmlns:p14="http://schemas.microsoft.com/office/powerpoint/2010/main" val="541337142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2026-09-07T07:21:56.0200000Z</dcterms:created>
  <dcterms:modified xsi:type="dcterms:W3CDTF">2026-09-07T07:21:56.0200000Z</dcterms:modified>
</coreProperties>
</file>