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slides/charts/chart1.xml" ContentType="application/vnd.openxmlformats-officedocument.drawingml.chart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d6359a5e5f3f48c9" /><Relationship Type="http://schemas.openxmlformats.org/officeDocument/2006/relationships/extended-properties" Target="/docProps/app.xml" Id="R0b16dca6973f4c9d" /><Relationship Type="http://schemas.openxmlformats.org/officeDocument/2006/relationships/officeDocument" Target="/ppt/presentation.xml" Id="R45bededdfd0445d6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439a471f469240ca"/>
  </p:sldMasterIdLst>
  <p:notesMasterIdLst>
    <p:notesMasterId xmlns:r="http://schemas.openxmlformats.org/officeDocument/2006/relationships" r:id="R7fff45fbdda94fd0"/>
  </p:notesMasterIdLst>
  <p:sldIdLst>
    <p:sldId xmlns:r="http://schemas.openxmlformats.org/officeDocument/2006/relationships" id="256" r:id="R0d90107cbaa84431"/>
    <p:sldId xmlns:r="http://schemas.openxmlformats.org/officeDocument/2006/relationships" id="257" r:id="R6d8020b29776470c"/>
    <p:sldId xmlns:r="http://schemas.openxmlformats.org/officeDocument/2006/relationships" id="258" r:id="R6192144ee0e246a7"/>
    <p:sldId xmlns:r="http://schemas.openxmlformats.org/officeDocument/2006/relationships" id="259" r:id="Re32f6eecc40948ae"/>
    <p:sldId xmlns:r="http://schemas.openxmlformats.org/officeDocument/2006/relationships" id="260" r:id="Rfd69399c7c6a4731"/>
    <p:sldId xmlns:r="http://schemas.openxmlformats.org/officeDocument/2006/relationships" id="261" r:id="R39eafc56ce91414c"/>
    <p:sldId xmlns:r="http://schemas.openxmlformats.org/officeDocument/2006/relationships" id="262" r:id="R3a3647eeb2c448dd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29e81752eb284ce8" /><Relationship Type="http://schemas.openxmlformats.org/officeDocument/2006/relationships/slideMaster" Target="/ppt/slideMasters/slideMaster1.xml" Id="R439a471f469240ca" /><Relationship Type="http://schemas.openxmlformats.org/officeDocument/2006/relationships/notesMaster" Target="/ppt/notesMasters/notesMaster1.xml" Id="R7fff45fbdda94fd0" /><Relationship Type="http://schemas.openxmlformats.org/officeDocument/2006/relationships/presProps" Target="/ppt/presProps.xml" Id="R59c19d37fd404bf2" /><Relationship Type="http://schemas.openxmlformats.org/officeDocument/2006/relationships/tableStyles" Target="/ppt/tableStyles.xml" Id="Rbfd0dc1f34964d7f" /><Relationship Type="http://schemas.openxmlformats.org/officeDocument/2006/relationships/slide" Target="/ppt/slides/slide1.xml" Id="R0d90107cbaa84431" /><Relationship Type="http://schemas.openxmlformats.org/officeDocument/2006/relationships/slide" Target="/ppt/slides/slide2.xml" Id="R6d8020b29776470c" /><Relationship Type="http://schemas.openxmlformats.org/officeDocument/2006/relationships/slide" Target="/ppt/slides/slide3.xml" Id="R6192144ee0e246a7" /><Relationship Type="http://schemas.openxmlformats.org/officeDocument/2006/relationships/slide" Target="/ppt/slides/slide4.xml" Id="Re32f6eecc40948ae" /><Relationship Type="http://schemas.openxmlformats.org/officeDocument/2006/relationships/slide" Target="/ppt/slides/slide5.xml" Id="Rfd69399c7c6a4731" /><Relationship Type="http://schemas.openxmlformats.org/officeDocument/2006/relationships/slide" Target="/ppt/slides/slide6.xml" Id="R39eafc56ce91414c" /><Relationship Type="http://schemas.openxmlformats.org/officeDocument/2006/relationships/slide" Target="/ppt/slides/slide7.xml" Id="R3a3647eeb2c448dd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60155990ca6e4fdc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cde39df45dad4f49" /><Relationship Type="http://schemas.openxmlformats.org/officeDocument/2006/relationships/notesMaster" Target="/ppt/notesMasters/notesMaster1.xml" Id="R8585a259a65541f6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b601b58593c94a07" /><Relationship Type="http://schemas.openxmlformats.org/officeDocument/2006/relationships/notesMaster" Target="/ppt/notesMasters/notesMaster1.xml" Id="R73dab0ec3ab94954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7803e0e2c5744066" /><Relationship Type="http://schemas.openxmlformats.org/officeDocument/2006/relationships/notesMaster" Target="/ppt/notesMasters/notesMaster1.xml" Id="R6db7258ec3fa41e1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4cce54f8d9304503" /><Relationship Type="http://schemas.openxmlformats.org/officeDocument/2006/relationships/notesMaster" Target="/ppt/notesMasters/notesMaster1.xml" Id="Rf9d605ab40524cd6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b8d0ab7680a245c3" /><Relationship Type="http://schemas.openxmlformats.org/officeDocument/2006/relationships/notesMaster" Target="/ppt/notesMasters/notesMaster1.xml" Id="R3a922da312424076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b39beada0d2941e6" /><Relationship Type="http://schemas.openxmlformats.org/officeDocument/2006/relationships/notesMaster" Target="/ppt/notesMasters/notesMaster1.xml" Id="R239ef5c1c59c4b38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2a4ee0b9033b44a3" /><Relationship Type="http://schemas.openxmlformats.org/officeDocument/2006/relationships/notesMaster" Target="/ppt/notesMasters/notesMaster1.xml" Id="R5fdc18b4e60d4ece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caa5c131f38d4f5d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fc472bbff6e04461" /><Relationship Type="http://schemas.openxmlformats.org/officeDocument/2006/relationships/slideLayout" Target="/ppt/slideLayouts/slideLayout1.xml" Id="Rb9fda9e7f8d245fd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b9fda9e7f8d245fd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bffec10f4f54558" /><Relationship Type="http://schemas.openxmlformats.org/officeDocument/2006/relationships/notesSlide" Target="/ppt/notesSlides/notesSlide1.xml" Id="R82f6cf9b73724039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bf3bbfccb0b4d11" /><Relationship Type="http://schemas.openxmlformats.org/officeDocument/2006/relationships/notesSlide" Target="/ppt/notesSlides/notesSlide2.xml" Id="R7bf8d2cc895f482c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e7664d637714550" /><Relationship Type="http://schemas.openxmlformats.org/officeDocument/2006/relationships/notesSlide" Target="/ppt/notesSlides/notesSlide3.xml" Id="Ra148a40890d34c86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f9495ca66a94081" /><Relationship Type="http://schemas.openxmlformats.org/officeDocument/2006/relationships/chart" Target="/ppt/slides/charts/chart1.xml" Id="Re9553a5c4e434ad9" /><Relationship Type="http://schemas.openxmlformats.org/officeDocument/2006/relationships/notesSlide" Target="/ppt/notesSlides/notesSlide4.xml" Id="Rc25a46266fbc49a4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ff32f80f4c3477c" /><Relationship Type="http://schemas.openxmlformats.org/officeDocument/2006/relationships/notesSlide" Target="/ppt/notesSlides/notesSlide5.xml" Id="R1a2bde94455b42fd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914baf673494be1" /><Relationship Type="http://schemas.openxmlformats.org/officeDocument/2006/relationships/notesSlide" Target="/ppt/notesSlides/notesSlide6.xml" Id="R8b244003d821448d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25b02df4dd7459c" /><Relationship Type="http://schemas.openxmlformats.org/officeDocument/2006/relationships/notesSlide" Target="/ppt/notesSlides/notesSlide7.xml" Id="R42e93722b1d945cc" /></Relationships>
</file>

<file path=ppt/slides/charts/chart1.xml><?xml version="1.0" encoding="utf-8"?>
<c:chartSpace xmlns:c="http://schemas.openxmlformats.org/drawingml/2006/chart">
  <c:lang val="en-US"/>
  <c:chart>
    <c:plotArea>
      <c:barChart>
        <c:barDir val="col"/>
        <c:varyColors val="0"/>
        <c:ser>
          <c:idx val="0"/>
          <c:order val="0"/>
          <c:tx>
            <c:v>Indicateur</c:v>
          </c:tx>
          <c:spPr>
            <a:solidFill xmlns:a="http://schemas.openxmlformats.org/drawingml/2006/main">
              <a:srgbClr val="2D6CDF"/>
            </a:solidFill>
          </c:spPr>
          <c:cat>
            <c:strLit>
              <c:ptCount val="4"/>
              <c:pt idx="0">
                <c:v>A</c:v>
              </c:pt>
              <c:pt idx="1">
                <c:v>B</c:v>
              </c:pt>
              <c:pt idx="2">
                <c:v>C</c:v>
              </c:pt>
              <c:pt idx="3">
                <c:v>D</c:v>
              </c:pt>
            </c:strLit>
          </c:cat>
          <c:val>
            <c:numLit>
              <c:formatCode>General</c:formatCode>
              <c:ptCount val="4"/>
              <c:pt idx="0">
                <c:v>42</c:v>
              </c:pt>
              <c:pt idx="1">
                <c:v>68</c:v>
              </c:pt>
              <c:pt idx="2">
                <c:v>55</c:v>
              </c:pt>
              <c:pt idx="3">
                <c:v>82</c:v>
              </c:pt>
            </c:numLit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axId val="48650112"/>
        <c:axId val="48672768"/>
      </c:barChart>
      <c:catAx>
        <c:axId val="48650112"/>
        <c:scaling>
          <c:orientation val="minMax"/>
        </c:scaling>
        <c:delete val="0"/>
        <c:axPos val="b"/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72768"/>
      </c:catAx>
      <c:valAx>
        <c:axId val="48672768"/>
        <c:scaling>
          <c:orientation val="minMax"/>
        </c:scaling>
        <c:delete val="0"/>
        <c:axPos val="l"/>
        <c:majorGridlines>
          <c:spPr>
            <a:ln xmlns:a="http://schemas.openxmlformats.org/drawingml/2006/main" w="9525">
              <a:solidFill>
                <a:srgbClr val="D7E1EE"/>
              </a:solidFill>
              <a:prstDash val="solid"/>
            </a:ln>
          </c:spPr>
        </c:majorGridlines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50112"/>
        <c:crossBetween val="between"/>
      </c:valAx>
    </c:plotArea>
    <c:plotVisOnly val="1"/>
  </c:chart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E6A76F48-9B08-459A-8F07-13013C8925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714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0FACF5A6-764D-4C8E-BB7C-FB440464E8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6096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8CC8FF"/>
                </a:solidFill>
              </a:defRPr>
            </a:pPr>
            <a:r>
              <a:rPr sz="1050" b="1">
                <a:solidFill>
                  <a:srgbClr val="8CC8FF"/>
                </a:solidFill>
              </a:rPr>
              <a:t>PRÉSENTATION MODIFIABLE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AA5EA856-6599-4006-8C16-00A87B1320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714500"/>
            <a:ext cx="9906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4200" b="1">
                <a:solidFill>
                  <a:srgbClr val="FFFFFF"/>
                </a:solidFill>
              </a:defRPr>
            </a:pPr>
            <a:r>
              <a:rPr sz="4200" b="1">
                <a:solidFill>
                  <a:srgbClr val="FFFFFF"/>
                </a:solidFill>
              </a:rPr>
              <a:t>Présentation de lancement de produit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A1E4250D-7F2C-4F30-AD3B-2E4FD2BE83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714750"/>
            <a:ext cx="9906000" cy="809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0">
                <a:solidFill>
                  <a:srgbClr val="D8E7F8"/>
                </a:solidFill>
              </a:defRPr>
            </a:pPr>
            <a:r>
              <a:rPr sz="1800" b="0">
                <a:solidFill>
                  <a:srgbClr val="D8E7F8"/>
                </a:solidFill>
              </a:rPr>
              <a:t>Une structure pratique pour des décisions claires et une communication professionnelle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9C0BC027-F812-40F0-8C78-D6C0BF8D52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05500"/>
            <a:ext cx="4000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FFFFFF"/>
                </a:solidFill>
              </a:defRPr>
            </a:pPr>
            <a:r>
              <a:rPr sz="1200" b="1">
                <a:solidFill>
                  <a:srgbClr val="FFFFFF"/>
                </a:solidFill>
              </a:rPr>
              <a:t>OFFICE TEMPLATES HUB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C83084A7-76F5-46AF-B73B-CE42BF6D48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0" y="5143500"/>
            <a:ext cx="1619250" cy="1047750"/>
          </a:xfrm>
          <a:prstGeom xmlns:a="http://schemas.openxmlformats.org/drawingml/2006/main" prst="roundRect">
            <a:avLst>
              <a:gd name="adj" fmla="val 14545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540DAA91-DD78-411F-A8B6-BD4BF3B10C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58375" y="5400675"/>
            <a:ext cx="1333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100%</a:t>
            </a:r>
          </a:p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EDITABLE</a:t>
            </a:r>
          </a:p>
        </p:txBody>
      </p:sp>
    </p:spTree>
    <p:extLst>
      <p:ext uri="{BB962C8B-B14F-4D97-AF65-F5344CB8AC3E}">
        <p14:creationId xmlns:p14="http://schemas.microsoft.com/office/powerpoint/2010/main" val="935870659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617BF928-C70C-4960-BECC-A5F0B336DA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Synthèse exécutive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B71CACFE-E3A4-4CED-8B01-D70D6DC5C1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02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998A1904-D6A2-4B0C-BBB6-D2ADF70DE3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7D73CB8A-282D-47AD-9455-15F84A5B21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Modèle gratuit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7F5BD06C-9AC5-4940-BEE6-97C8CEFAC5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81125"/>
            <a:ext cx="10668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5F6B7A"/>
                </a:solidFill>
              </a:defRPr>
            </a:pPr>
            <a:r>
              <a:rPr sz="1500" b="0">
                <a:solidFill>
                  <a:srgbClr val="5F6B7A"/>
                </a:solidFill>
              </a:rPr>
              <a:t>Remplacez le contenu d’exemple par vos informations. Tous les textes, graphiques et formes restent modifiables.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A4546F8D-32A5-4A5F-858C-E5A554076E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4207E6B4-0D8C-4ACD-BDEB-3483138A92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Contexte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19E248D6-459B-4649-8ACF-7F9ABEFCD4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Ajoutez la situation, le public et la raison de cette présentation.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4A26F9D1-F87C-4867-BDBA-FC701F8CDD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EAF2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E82EB5BA-BA9F-4FB9-BA39-7C188F296E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Objectif principal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C4F806CE-9A60-4E5F-9340-5AAEAA9895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Indiquez le résultat que cette présentation doit permettre.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1034A2E8-91FC-4B54-875E-151BDBE85F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867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237A0B5C-F322-4440-A1DC-0EA88490C4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Décision requise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82EFB1E9-61DD-4093-A617-8EC21D39B5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Décrivez la validation, le choix ou l’engagement requis.</a:t>
            </a:r>
          </a:p>
        </p:txBody>
      </p:sp>
    </p:spTree>
    <p:extLst>
      <p:ext uri="{BB962C8B-B14F-4D97-AF65-F5344CB8AC3E}">
        <p14:creationId xmlns:p14="http://schemas.microsoft.com/office/powerpoint/2010/main" val="472781966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CF2B8030-B8EC-44BC-9417-029D9360DA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Objectifs et critères de réussite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17018B68-CBC4-4730-B402-74B4ECB85B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03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DF6F54C1-2671-479F-9C13-9313965F68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ACDA2140-CA14-4BDC-B422-EB68A4056C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Modèle gratuit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B75341D9-69DC-4024-8D9E-F7CD95A050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61925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01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45481733-3D6A-4028-B0D3-88516508ED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161925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Objectif principal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5FE8D484-567D-4BA6-B788-C6E6CA8D55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204787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Résultat précis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9D46EAB7-E885-4EFD-8549-50C3D1F709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80975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E31A5D9A-1060-4BFF-8285-7716B11110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000375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02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CF33908D-D96E-43AD-AF91-C745E23005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000375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Critère de réussite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527FBBC9-A072-4ECF-8173-46C6FE96BD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429000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Mesure de la progression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7605DE69-A667-4225-889D-2CCCBE1316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190875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3DE15446-D57E-40F5-B2F8-A419401964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38150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03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F5E0EE6D-BC2E-4342-8F78-019E90E548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38150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Responsable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6782546C-53CC-4928-AB82-AAB18A7F9B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81012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Rôle responsable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EBCA464E-ECB8-4378-B24F-77304B475B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457200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7A00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1245767874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69135FAD-8813-4CFF-812B-10415E0D94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Preuves et enseignements clés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A5E41559-7AE6-4601-B34D-7579802C9E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04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7ED44897-1F14-4296-9404-B84D5FAB7E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3C1A5A78-B8E1-4CCE-975C-409B269A24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Modèle gratuit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8E90D11A-5684-4DE4-8BC3-FE73ACEDA6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3714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2D6CDF"/>
                </a:solidFill>
              </a:defRPr>
            </a:pPr>
            <a:r>
              <a:rPr sz="1800" b="1">
                <a:solidFill>
                  <a:srgbClr val="2D6CDF"/>
                </a:solidFill>
              </a:rPr>
              <a:t>Enseignement clé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D06404FB-A04A-401D-9010-A144E91269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952625"/>
            <a:ext cx="419100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172033"/>
                </a:solidFill>
              </a:defRPr>
            </a:pPr>
            <a:r>
              <a:rPr sz="1650" b="0">
                <a:solidFill>
                  <a:srgbClr val="172033"/>
                </a:solidFill>
              </a:rPr>
              <a:t>Résumez les preuves essentielles et expliquez leur importance.</a:t>
            </a:r>
          </a:p>
        </p:txBody>
      </p:sp>
      <p:graphicFrame>
        <p:nvGraphicFramePr>
          <p:cNvPr id="15" name="Chart"/>
          <p:cNvGraphicFramePr/>
          <p:nvPr/>
        </p:nvGraphicFramePr>
        <p:xfrm>
          <a:off xmlns:a="http://schemas.openxmlformats.org/drawingml/2006/main" x="5524500" y="1571625"/>
          <a:ext xmlns:a="http://schemas.openxmlformats.org/drawingml/2006/main" cx="5524500" cy="3429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e9553a5c4e434ad9"/>
          </a:graphicData>
        </a:graphic>
      </p:graphicFrame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38A8CEC9-3455-4698-BFA9-2FEF8B3751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0" y="5191125"/>
            <a:ext cx="5524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5F6B7A"/>
                </a:solidFill>
              </a:defRPr>
            </a:pPr>
            <a:r>
              <a:rPr sz="1125" b="0">
                <a:solidFill>
                  <a:srgbClr val="5F6B7A"/>
                </a:solidFill>
              </a:rPr>
              <a:t>Remplacez les valeurs d’exemple par des données vérifiées.</a:t>
            </a:r>
          </a:p>
        </p:txBody>
      </p:sp>
    </p:spTree>
    <p:extLst>
      <p:ext uri="{BB962C8B-B14F-4D97-AF65-F5344CB8AC3E}">
        <p14:creationId xmlns:p14="http://schemas.microsoft.com/office/powerpoint/2010/main" val="797511411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B16B81B2-5398-418D-9892-8AF7EA06DA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Approche et calendrier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433D72D8-A86C-449A-A176-278AF88E4C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05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0038C959-0F6E-435A-B23F-B10A9E77E9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B4A959CB-14CF-4F48-82EB-9A2CC7C65E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Modèle gratuit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CB4B1088-15C1-4CB8-844A-6CA4320633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336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F20B9FF8-D97E-4B35-9B86-FAA9B4FE74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2A095AD5-8770-4D9B-84B9-6BCFECC79C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1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916DCAF0-465D-42FA-94A9-CF78385DFF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Contexte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FA43B552-7D21-4643-9BF3-F2E19D6E89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0537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0B10F17D-F13D-4AE8-9E41-1768819C0B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2BA995E5-FF2B-4E48-ADF6-C471C583D0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2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F4057524-5BDF-42AC-8BF4-DCF25EB64E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813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Objectifs et critères de réussite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5CECA81F-B8C6-4E6E-B402-2770E5E27E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771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4A8AFC14-C83E-4569-95B1-8C3B0430B3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BEB9EC85-AADA-4666-9821-1EAF8A15B6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3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A616CDEF-D5BE-4FAB-8CB7-1D420658B1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531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Plan d’action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6F7032EC-5FE3-4BE0-BE59-2BC368C221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677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47820365-95FF-4E4A-982F-AA413F0B09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FFFFFF"/>
                </a:solidFill>
              </a:defRPr>
            </a:pPr>
            <a:r>
              <a:rPr sz="2100" b="1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AF822778-B8CF-40F5-9E51-04E0ED9E63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248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Décisions et prochaines étapes</a:t>
            </a:r>
          </a:p>
        </p:txBody>
      </p:sp>
    </p:spTree>
    <p:extLst>
      <p:ext uri="{BB962C8B-B14F-4D97-AF65-F5344CB8AC3E}">
        <p14:creationId xmlns:p14="http://schemas.microsoft.com/office/powerpoint/2010/main" val="1736208900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03B2EDDB-741E-4114-A696-2F2DAA42DD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Risques et réponses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6BD6201C-D9BC-4153-8A19-824682A4E3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06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E5AD3C3E-D4C4-4C87-8D72-5517DB00FF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3A162CD9-0E2F-4F9B-86DE-2B402A7AD2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Modèle gratuit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C3EFC4A9-35C7-4E34-9A26-99F0CCE3DE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571625"/>
            <a:ext cx="285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Risk / issue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795D64C5-52F7-469F-8F48-D0293D06FE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1571625"/>
            <a:ext cx="2190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Impact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A8E3DD64-69B3-4626-9AD8-F9E30ECC6B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571625"/>
            <a:ext cx="4762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Response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ECD778F6-CF8A-405E-BB74-279D2A3BE0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10572750" cy="619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2355B"/>
          </a:solidFill>
          <a:ln xmlns:a="http://schemas.openxmlformats.org/drawingml/2006/main" w="0">
            <a:solidFill>
              <a:srgbClr val="12355B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A02A8A24-9D2F-402D-8F09-8536DF9828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14312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E1F9C4E8-63CE-4EFA-B0F0-A99F67545C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38125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Risque ou contrainte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7B491E3F-2E9C-411E-862D-6C25687655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238125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E28A9B74-7997-459F-B294-9B1125C8CA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238125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Réponse et responsable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259C6E01-3161-4474-A14B-5BF5BB4367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238500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2F6FB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E8222D77-C590-47D5-8795-520CED1278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476625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Dépendance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7A490EAD-AD22-44CA-B91C-6D2A6130C5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3476625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F6384006-34F4-41EE-BA7F-6084E9B649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3476625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Réponse et responsable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91A361A8-627A-4143-893F-39E2AE69ED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3387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7C9B440F-A114-47A5-914C-0F332C7D6D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57200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Hypothèse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5CBAB996-E84F-4011-96E7-5A8E47BB6C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457200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DC949D8E-A18C-4BFE-AD7E-CA3C2C3951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457200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Action de validation</a:t>
            </a:r>
          </a:p>
        </p:txBody>
      </p:sp>
    </p:spTree>
    <p:extLst>
      <p:ext uri="{BB962C8B-B14F-4D97-AF65-F5344CB8AC3E}">
        <p14:creationId xmlns:p14="http://schemas.microsoft.com/office/powerpoint/2010/main" val="942509281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70FD8EF8-DA69-4394-90D7-F2E2594AAD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9334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FFFFFF"/>
                </a:solidFill>
              </a:defRPr>
            </a:pPr>
            <a:r>
              <a:rPr sz="3000" b="1">
                <a:solidFill>
                  <a:srgbClr val="FFFFFF"/>
                </a:solidFill>
              </a:rPr>
              <a:t>Décisions et prochaines étapes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8A3C4F2E-5F62-4744-AD7A-9D7CFB3C71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666875"/>
            <a:ext cx="4000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8CC8FF"/>
                </a:solidFill>
              </a:defRPr>
            </a:pPr>
            <a:r>
              <a:rPr sz="1800" b="1">
                <a:solidFill>
                  <a:srgbClr val="8CC8FF"/>
                </a:solidFill>
              </a:rPr>
              <a:t>Décision requise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FBF80B2C-6061-4140-9141-1938B9A011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190750"/>
            <a:ext cx="6477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75" b="0">
                <a:solidFill>
                  <a:srgbClr val="FFFFFF"/>
                </a:solidFill>
              </a:defRPr>
            </a:pPr>
            <a:r>
              <a:rPr sz="1875" b="0">
                <a:solidFill>
                  <a:srgbClr val="FFFFFF"/>
                </a:solidFill>
              </a:rPr>
              <a:t>Rédigez précisément la décision ou validation requise.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E2AEDD7D-0FCD-4D05-9A03-7D11EC0985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2D6CDF"/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3EEE83FF-8DAC-4826-AB68-A45AE1AB2B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Action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2F391FAC-5AF8-4551-9AD5-8B53225B6D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Prochaine action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8E09E7BD-C378-42E9-A914-AF2F8949C2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52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16EC5820-BBDF-4767-B532-FEF15167F2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Responsable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816FE89E-F7E8-404D-86F1-EDD7CEB6C7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Nom / fonction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87C38065-9A0F-40D4-BFD2-5A5B12C0E6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81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8897E290-98F0-47C7-A0E7-200FBB84E8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Échéance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987D9CC9-20D6-4607-B57E-344BE5FDFC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AAAA-MM-JJ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58BD8D92-D1BB-4D94-B3F6-01DB186FE3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53125"/>
            <a:ext cx="4572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Prête à présenter</a:t>
            </a:r>
          </a:p>
        </p:txBody>
      </p:sp>
    </p:spTree>
    <p:extLst>
      <p:ext uri="{BB962C8B-B14F-4D97-AF65-F5344CB8AC3E}">
        <p14:creationId xmlns:p14="http://schemas.microsoft.com/office/powerpoint/2010/main" val="540107518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2026-09-07T07:21:53.7390000Z</dcterms:created>
  <dcterms:modified xsi:type="dcterms:W3CDTF">2026-09-07T07:21:53.7390000Z</dcterms:modified>
</coreProperties>
</file>