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4c96860a7d2451d" /><Relationship Type="http://schemas.openxmlformats.org/officeDocument/2006/relationships/extended-properties" Target="/docProps/app.xml" Id="Rf23082bc5786456c" /><Relationship Type="http://schemas.openxmlformats.org/officeDocument/2006/relationships/officeDocument" Target="/ppt/presentation.xml" Id="R247f7cef4492403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8978c8d28e84151"/>
  </p:sldMasterIdLst>
  <p:notesMasterIdLst>
    <p:notesMasterId xmlns:r="http://schemas.openxmlformats.org/officeDocument/2006/relationships" r:id="Rc98904b3d6e34293"/>
  </p:notesMasterIdLst>
  <p:sldIdLst>
    <p:sldId xmlns:r="http://schemas.openxmlformats.org/officeDocument/2006/relationships" id="256" r:id="R2b4d1f58d774402a"/>
    <p:sldId xmlns:r="http://schemas.openxmlformats.org/officeDocument/2006/relationships" id="257" r:id="R8dd2eee57e1145b8"/>
    <p:sldId xmlns:r="http://schemas.openxmlformats.org/officeDocument/2006/relationships" id="258" r:id="R33489d8105304c05"/>
    <p:sldId xmlns:r="http://schemas.openxmlformats.org/officeDocument/2006/relationships" id="259" r:id="R71704925d6264553"/>
    <p:sldId xmlns:r="http://schemas.openxmlformats.org/officeDocument/2006/relationships" id="260" r:id="Rb88e951f2937406a"/>
    <p:sldId xmlns:r="http://schemas.openxmlformats.org/officeDocument/2006/relationships" id="261" r:id="Rc0554df3022644ee"/>
    <p:sldId xmlns:r="http://schemas.openxmlformats.org/officeDocument/2006/relationships" id="262" r:id="R852b59dec92947f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7662f4babcc49d3" /><Relationship Type="http://schemas.openxmlformats.org/officeDocument/2006/relationships/slideMaster" Target="/ppt/slideMasters/slideMaster1.xml" Id="R88978c8d28e84151" /><Relationship Type="http://schemas.openxmlformats.org/officeDocument/2006/relationships/notesMaster" Target="/ppt/notesMasters/notesMaster1.xml" Id="Rc98904b3d6e34293" /><Relationship Type="http://schemas.openxmlformats.org/officeDocument/2006/relationships/presProps" Target="/ppt/presProps.xml" Id="Rd9c9e81f0e834e02" /><Relationship Type="http://schemas.openxmlformats.org/officeDocument/2006/relationships/tableStyles" Target="/ppt/tableStyles.xml" Id="R86fc25ad9d604cad" /><Relationship Type="http://schemas.openxmlformats.org/officeDocument/2006/relationships/slide" Target="/ppt/slides/slide1.xml" Id="R2b4d1f58d774402a" /><Relationship Type="http://schemas.openxmlformats.org/officeDocument/2006/relationships/slide" Target="/ppt/slides/slide2.xml" Id="R8dd2eee57e1145b8" /><Relationship Type="http://schemas.openxmlformats.org/officeDocument/2006/relationships/slide" Target="/ppt/slides/slide3.xml" Id="R33489d8105304c05" /><Relationship Type="http://schemas.openxmlformats.org/officeDocument/2006/relationships/slide" Target="/ppt/slides/slide4.xml" Id="R71704925d6264553" /><Relationship Type="http://schemas.openxmlformats.org/officeDocument/2006/relationships/slide" Target="/ppt/slides/slide5.xml" Id="Rb88e951f2937406a" /><Relationship Type="http://schemas.openxmlformats.org/officeDocument/2006/relationships/slide" Target="/ppt/slides/slide6.xml" Id="Rc0554df3022644ee" /><Relationship Type="http://schemas.openxmlformats.org/officeDocument/2006/relationships/slide" Target="/ppt/slides/slide7.xml" Id="R852b59dec92947f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7615eab0550473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a4a20349227454a" /><Relationship Type="http://schemas.openxmlformats.org/officeDocument/2006/relationships/notesMaster" Target="/ppt/notesMasters/notesMaster1.xml" Id="R60a23654b273411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4bfb18ca3d7414d" /><Relationship Type="http://schemas.openxmlformats.org/officeDocument/2006/relationships/notesMaster" Target="/ppt/notesMasters/notesMaster1.xml" Id="R1271d8c9fb694bb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b4b88660bf7452c" /><Relationship Type="http://schemas.openxmlformats.org/officeDocument/2006/relationships/notesMaster" Target="/ppt/notesMasters/notesMaster1.xml" Id="Rb6959f3abb7c490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2ad668efbd24ffe" /><Relationship Type="http://schemas.openxmlformats.org/officeDocument/2006/relationships/notesMaster" Target="/ppt/notesMasters/notesMaster1.xml" Id="R6589588555c7479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1908fff2afe4594" /><Relationship Type="http://schemas.openxmlformats.org/officeDocument/2006/relationships/notesMaster" Target="/ppt/notesMasters/notesMaster1.xml" Id="R00a023f2c6e04d4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1e747c8034c4c19" /><Relationship Type="http://schemas.openxmlformats.org/officeDocument/2006/relationships/notesMaster" Target="/ppt/notesMasters/notesMaster1.xml" Id="R0eaf053773dd47e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dafc5851ad84801" /><Relationship Type="http://schemas.openxmlformats.org/officeDocument/2006/relationships/notesMaster" Target="/ppt/notesMasters/notesMaster1.xml" Id="R72343b569cff4a4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9f3a8f1f5a2461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d26e8fd63c64aa5" /><Relationship Type="http://schemas.openxmlformats.org/officeDocument/2006/relationships/slideLayout" Target="/ppt/slideLayouts/slideLayout1.xml" Id="Rfed029aeb0f149e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ed029aeb0f149e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ba377e636f4618" /><Relationship Type="http://schemas.openxmlformats.org/officeDocument/2006/relationships/notesSlide" Target="/ppt/notesSlides/notesSlide1.xml" Id="Rb076418ed914471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95fdd6e0b44ebc" /><Relationship Type="http://schemas.openxmlformats.org/officeDocument/2006/relationships/notesSlide" Target="/ppt/notesSlides/notesSlide2.xml" Id="R2b2b7056da754e2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74616250e841e4" /><Relationship Type="http://schemas.openxmlformats.org/officeDocument/2006/relationships/notesSlide" Target="/ppt/notesSlides/notesSlide3.xml" Id="R29d31eaffc3d4b8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13ff9731be4003" /><Relationship Type="http://schemas.openxmlformats.org/officeDocument/2006/relationships/chart" Target="/ppt/slides/charts/chart1.xml" Id="Rca2895b12ab6456a" /><Relationship Type="http://schemas.openxmlformats.org/officeDocument/2006/relationships/notesSlide" Target="/ppt/notesSlides/notesSlide4.xml" Id="R0d156f9e3353439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856753f0964c4a" /><Relationship Type="http://schemas.openxmlformats.org/officeDocument/2006/relationships/notesSlide" Target="/ppt/notesSlides/notesSlide5.xml" Id="R58d84896194b418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911f50a83349b4" /><Relationship Type="http://schemas.openxmlformats.org/officeDocument/2006/relationships/notesSlide" Target="/ppt/notesSlides/notesSlide6.xml" Id="R47c39fd7ccc649a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d88af761164695" /><Relationship Type="http://schemas.openxmlformats.org/officeDocument/2006/relationships/notesSlide" Target="/ppt/notesSlides/notesSlide7.xml" Id="Ree9164da14044d4e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773CE7-EFB1-4318-BEFF-4CFE29896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AA99DE4-38D5-4002-B206-22AF3AF9F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3E96D53-CD9C-4BD8-8B86-C80B6152C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إطلاق منتج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71B29B-AFD2-4D54-BF87-9D4047F1A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0700DC5-8614-40A6-ACFB-8AC6DBF66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26683D-DA6D-4A59-B691-8E511519B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6138136-B25C-4F81-B5EA-DE739FE29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10287045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4750C0D-9979-4037-A392-50D1D8919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756B974-DCBD-4432-ABF8-8EFD1BBEC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9D9ADD6-602B-4812-A168-AD191FBA7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B3DBBD-B87D-42EE-A330-D33C5EBF5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B1313CC-4299-4671-B419-7E46F5DCF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599EBEC-02A1-4D69-92C6-A0CAA4660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69D8B3-F1B9-4755-BA84-0451924B8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2CBD190-6877-4B92-8B06-A4D106730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65DFD9-EA5E-4860-9582-3E0301290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DDB298D-F34B-40C4-AF80-180C73E9A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57025CD-7835-48A1-8F80-BE493D805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B239A21-B629-4B51-AC4D-7E3D6D74F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D32412-A42D-464C-B029-AEC586C3A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203F148-2C78-448D-805C-983F44320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99833028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79F51F8-76B9-4119-AD90-876A244E7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1A0997-8CC1-4716-8CAE-C3BF3E4B3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FE01AF-5855-4625-92CB-2AA6B94EB7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96763C-BC6D-40D9-B67B-E36C741C3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6141EAA-256D-437B-9D06-E22E63BC5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C07226-764C-4A8E-A1B2-9B1DBAC2C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7FC3E0-49BF-4D26-A94D-0C4353BD0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11550CE-2174-4A64-B83D-65DD7776B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AAF4C6-CFCE-40C6-9AD7-F1B15590F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40C5979-18D7-4E73-8553-6546A87B3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CCD344-89F2-42F8-AF8B-266AED7EF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039778A-7835-4CF0-92B3-300D393F2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741566-7BE6-402A-A876-31E7D3DD8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9CE8394-0E61-40C1-AAAA-4CFDD06C7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8CA516D-F7D9-4EC2-A109-6DA7A0BAB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4C56EC9-424C-40E5-84C0-84D8E519D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985563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1B9799-C6D9-4643-9F75-526115726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409285-9357-47C7-BB13-AE3BC93C7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D90ABCD-78E1-4CE7-807F-119BE9046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642C6CD-F000-4FB5-AF7A-BC57C9C5A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67CF519-0560-4AB3-917F-B2FA73200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260E89-1E8B-4E13-9F83-B061B074B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a2895b12ab6456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F994A11-6192-4F77-AB76-9C2ACC062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8236771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884F904-AE85-4E28-9BB3-01D74F145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A796B8-439B-45CE-AA2F-2BAFBFB9E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6BDFC1-A59A-4773-B89D-B31908313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BDDA69-9052-48F5-8EEC-36BEF7F8B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A00BDC-D07D-40F5-B4CA-56F6159A2D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17DDCF4-A20C-4A07-86DA-97937C76F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5CEFC06-9BC9-4087-ACAD-D8C869305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0DA9B1A-BC95-47EB-89C5-09E08BB7D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0BE0BA5-340C-451A-86E8-8563DE113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D14C6E4-F4C1-4927-A834-E3C209C53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83B0BCE-B6C9-4C52-9F64-756494412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CAAC8BD-F6A7-4875-97B7-9FA67F2E9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31E965-A06D-4F9B-A07F-99019BD9F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95C3956-20E6-4232-A902-6D461F0B1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1D487FB-8856-4A8F-BCFE-0F9A3B729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BF6932-25B2-44EF-9A9D-42D2C91AA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9BC8E6A-C916-46DD-B448-685EE49AD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0E7D346-78DF-48F5-9467-CCBDA0CDFC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B45BF03-8EE9-474F-BA11-04E7D915C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44548613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CE6A342-1DC6-493C-8533-C34D8AAFD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ACCBF4-110C-496B-843A-391A8DDA3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2F2E896-9B93-4B83-926E-2ACA85166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22607D8-186F-4764-B17B-077C797BF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40533D5-E360-44B9-BAE9-6C66A58B0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93019B1-0B24-4CEB-8D24-18B71A316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57B39A-5E6D-4949-A9BE-3C0874883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94DB72C-0422-4991-A297-DCF24BCED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60AC41-B23E-4122-A897-CA264FBB6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2032CA6-37D0-454D-92AE-694C67169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CF873D-12A6-47E4-8126-04C7B7C05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816D529-87B7-4DB5-BD9F-945B1E585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CD82F15-E4BD-4BAE-9B1A-CD18998B3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73936F2-84C7-48E7-AD3D-5046681E3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5D8233A-0B33-4AE6-A2C2-8F44BBDE1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E356C4B-3F26-4F79-8A88-CC01DDAD2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F57B9A0-8899-4F5B-9ACD-BD7F7C1D3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A855161-5954-4E07-980B-FCA22A450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0D643E-774A-485A-AB7A-FD8411348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935D732-F737-40DC-8129-3561E583B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27921331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213CA1D-EBFB-4DC6-A993-421638781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EB3663-04FE-4F08-B498-4C803FB29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72ADDA-3F68-438B-AD5E-ED8B84F4E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568A5F9-BFE6-4FBB-8F3E-7E6854D65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E52D21E-0AAC-4A25-9B43-F48D4A4E4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46BBE4-31A7-4DAD-B0CA-37F86DCD0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5FF3FC5-C3F8-4F9A-B3E4-F385EE882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8C9514D-0969-44C6-AEDC-E190FF770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F1389E2-774A-4EF0-990C-F8F368914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72AB81-CCC7-408C-971A-ADEE40357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9D13D1-7259-42A4-97F2-317BC8336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9669DD3-5CC5-4C17-8512-4159AE70B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8ED30E-8FE0-4F9D-BCA5-D8017717F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53208566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2026-09-07T07:21:53.1720000Z</dcterms:created>
  <dcterms:modified xsi:type="dcterms:W3CDTF">2026-09-07T07:21:53.1720000Z</dcterms:modified>
</coreProperties>
</file>