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1d3a589b6854e09" /><Relationship Type="http://schemas.openxmlformats.org/officeDocument/2006/relationships/extended-properties" Target="/docProps/app.xml" Id="R3fc6c09d1a3f4713" /><Relationship Type="http://schemas.openxmlformats.org/officeDocument/2006/relationships/officeDocument" Target="/ppt/presentation.xml" Id="Rdb6dfb656bbc4d2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c6511cdeda24abe"/>
  </p:sldMasterIdLst>
  <p:notesMasterIdLst>
    <p:notesMasterId xmlns:r="http://schemas.openxmlformats.org/officeDocument/2006/relationships" r:id="Re7f06533e8ee4479"/>
  </p:notesMasterIdLst>
  <p:sldIdLst>
    <p:sldId xmlns:r="http://schemas.openxmlformats.org/officeDocument/2006/relationships" id="256" r:id="R6c3b73ae87c645cf"/>
    <p:sldId xmlns:r="http://schemas.openxmlformats.org/officeDocument/2006/relationships" id="257" r:id="R65b9c0ae10ae4eb2"/>
    <p:sldId xmlns:r="http://schemas.openxmlformats.org/officeDocument/2006/relationships" id="258" r:id="Rc9d41c9a03794420"/>
    <p:sldId xmlns:r="http://schemas.openxmlformats.org/officeDocument/2006/relationships" id="259" r:id="R71769d6033034d2b"/>
    <p:sldId xmlns:r="http://schemas.openxmlformats.org/officeDocument/2006/relationships" id="260" r:id="R7290bb2eb1904a16"/>
    <p:sldId xmlns:r="http://schemas.openxmlformats.org/officeDocument/2006/relationships" id="261" r:id="R18f1006709624aff"/>
    <p:sldId xmlns:r="http://schemas.openxmlformats.org/officeDocument/2006/relationships" id="262" r:id="R36e77067477b496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242e9b2ba5a418f" /><Relationship Type="http://schemas.openxmlformats.org/officeDocument/2006/relationships/slideMaster" Target="/ppt/slideMasters/slideMaster1.xml" Id="R1c6511cdeda24abe" /><Relationship Type="http://schemas.openxmlformats.org/officeDocument/2006/relationships/notesMaster" Target="/ppt/notesMasters/notesMaster1.xml" Id="Re7f06533e8ee4479" /><Relationship Type="http://schemas.openxmlformats.org/officeDocument/2006/relationships/presProps" Target="/ppt/presProps.xml" Id="R8d91afc7966c4b88" /><Relationship Type="http://schemas.openxmlformats.org/officeDocument/2006/relationships/tableStyles" Target="/ppt/tableStyles.xml" Id="R1ba1f1d7c7da4397" /><Relationship Type="http://schemas.openxmlformats.org/officeDocument/2006/relationships/slide" Target="/ppt/slides/slide1.xml" Id="R6c3b73ae87c645cf" /><Relationship Type="http://schemas.openxmlformats.org/officeDocument/2006/relationships/slide" Target="/ppt/slides/slide2.xml" Id="R65b9c0ae10ae4eb2" /><Relationship Type="http://schemas.openxmlformats.org/officeDocument/2006/relationships/slide" Target="/ppt/slides/slide3.xml" Id="Rc9d41c9a03794420" /><Relationship Type="http://schemas.openxmlformats.org/officeDocument/2006/relationships/slide" Target="/ppt/slides/slide4.xml" Id="R71769d6033034d2b" /><Relationship Type="http://schemas.openxmlformats.org/officeDocument/2006/relationships/slide" Target="/ppt/slides/slide5.xml" Id="R7290bb2eb1904a16" /><Relationship Type="http://schemas.openxmlformats.org/officeDocument/2006/relationships/slide" Target="/ppt/slides/slide6.xml" Id="R18f1006709624aff" /><Relationship Type="http://schemas.openxmlformats.org/officeDocument/2006/relationships/slide" Target="/ppt/slides/slide7.xml" Id="R36e77067477b496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f0d3fee90994e6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1a1cc49514049c6" /><Relationship Type="http://schemas.openxmlformats.org/officeDocument/2006/relationships/notesMaster" Target="/ppt/notesMasters/notesMaster1.xml" Id="R4e2f43678b1c42a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7345f2d22a2482f" /><Relationship Type="http://schemas.openxmlformats.org/officeDocument/2006/relationships/notesMaster" Target="/ppt/notesMasters/notesMaster1.xml" Id="Rb030dd89de2445d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24bd1ea66b847f0" /><Relationship Type="http://schemas.openxmlformats.org/officeDocument/2006/relationships/notesMaster" Target="/ppt/notesMasters/notesMaster1.xml" Id="Rb078f38ddf9d4ff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5b14b0c205246c0" /><Relationship Type="http://schemas.openxmlformats.org/officeDocument/2006/relationships/notesMaster" Target="/ppt/notesMasters/notesMaster1.xml" Id="Re60852e7b080427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47e8d5e419843fa" /><Relationship Type="http://schemas.openxmlformats.org/officeDocument/2006/relationships/notesMaster" Target="/ppt/notesMasters/notesMaster1.xml" Id="R38243e6146fe4c8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6ba6081bbaa422f" /><Relationship Type="http://schemas.openxmlformats.org/officeDocument/2006/relationships/notesMaster" Target="/ppt/notesMasters/notesMaster1.xml" Id="Re49ee88059f045b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5f26229a5954719" /><Relationship Type="http://schemas.openxmlformats.org/officeDocument/2006/relationships/notesMaster" Target="/ppt/notesMasters/notesMaster1.xml" Id="R1d71807463364ba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3e6c047cf56438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bcc92b34db1431c" /><Relationship Type="http://schemas.openxmlformats.org/officeDocument/2006/relationships/slideLayout" Target="/ppt/slideLayouts/slideLayout1.xml" Id="R148c51d623ba470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48c51d623ba470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f33e8d284340bd" /><Relationship Type="http://schemas.openxmlformats.org/officeDocument/2006/relationships/notesSlide" Target="/ppt/notesSlides/notesSlide1.xml" Id="R562874abd557416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e6659ae37b44ee" /><Relationship Type="http://schemas.openxmlformats.org/officeDocument/2006/relationships/notesSlide" Target="/ppt/notesSlides/notesSlide2.xml" Id="R0176293acb4644a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0f7dbec37044b7" /><Relationship Type="http://schemas.openxmlformats.org/officeDocument/2006/relationships/notesSlide" Target="/ppt/notesSlides/notesSlide3.xml" Id="R6dfa8299ee1b4f1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5a4de95ec54ec6" /><Relationship Type="http://schemas.openxmlformats.org/officeDocument/2006/relationships/chart" Target="/ppt/slides/charts/chart1.xml" Id="R78911fd81135477c" /><Relationship Type="http://schemas.openxmlformats.org/officeDocument/2006/relationships/notesSlide" Target="/ppt/notesSlides/notesSlide4.xml" Id="R7687c25d5db2494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9cb14e33854511" /><Relationship Type="http://schemas.openxmlformats.org/officeDocument/2006/relationships/notesSlide" Target="/ppt/notesSlides/notesSlide5.xml" Id="R799e84c3b0914e3b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e3ad4760764f0a" /><Relationship Type="http://schemas.openxmlformats.org/officeDocument/2006/relationships/notesSlide" Target="/ppt/notesSlides/notesSlide6.xml" Id="Rb0584b1ac164486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d3340c0eac4a9c" /><Relationship Type="http://schemas.openxmlformats.org/officeDocument/2006/relationships/notesSlide" Target="/ppt/notesSlides/notesSlide7.xml" Id="Rfff9a74982424b6f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9590246-22EC-45CD-B347-6EF5F2144B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13207FC-E613-4615-8D6C-DCBE87F30C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B18DEB5-874A-48B1-AAF7-79D7989A1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Produktlaunch-Präsentation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0672704-0F6C-4293-839B-D7FCF3A73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47FDA94-073D-44A8-AC94-B864D3684E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D299CCD-C29E-4AA0-A160-BB074F282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4A1004D-B256-472D-9D59-15923B80C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212300180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459D4AA-988E-489E-A245-095ECA874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D203DE0-8921-4977-8D6A-5A6D1F1257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E6CB01F-9BDB-42EB-88B0-4B19711D0F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D02D167-3811-45CD-815F-0DD56305E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1AF8E7-A918-4A3F-A67C-E317983B3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73CFB55-2570-4205-8F11-3765AFD1F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9BF3828-5087-4D27-AD2E-6C597EFB6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CD0F9AB-2CED-43D8-947B-DA3E499F65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C54E60-9357-423B-A9E5-88AD5D840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5FCDEA3-6492-4B23-8AC2-EA0B4BEC17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25D145A-18E0-42EC-9544-75B2D8C9C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4FFCE9D-857E-4763-AA87-C55A63554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158A81-CAAA-4849-9C6C-F871E013FB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1D1773E-7F51-4E3D-B206-3CB2BA0CE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35347189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6C61B42-8CA0-4E6F-AE4B-F3C043CD6C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11A6BA8-370D-4887-A568-5775F14337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6A1651-861B-4031-AFDB-C9FF4495A6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EFC4868-6599-4147-A350-4F500E37F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44FFF7E-B26C-433F-9773-95A873272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7BF79E8-126F-488C-AAD9-E91F8C005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9F1B78A-28DA-493F-BBEC-EDB1156E0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D8AF733-7C0A-4E2E-BC30-516FAE406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520219D-F3C8-43A2-B5A1-FBCCD9084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34990F7-1F60-459A-BCC1-FFAAAF6E54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1373B0E-FC33-4346-A784-C4AA543B36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0C568A0-F8EE-4687-B447-20C18E760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E9617E0-9469-4DC4-8BD2-014408C6F5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D786EC3-5EFC-4126-B0C4-0896C0F28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AEA4C5D-3030-409C-B013-46A295515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9E00FBD-220E-4B15-B12E-20B654BF3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94251434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0D2EDB-986E-4224-BB01-AF587C5646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E27EA71-ED21-43CC-BF81-31A47F47D9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3EFBFC8-E6B5-4C52-8AF1-BFAA6AD84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6D93B77-84B3-411B-8E44-EA663252A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6805E48-818A-4E7F-9EC2-C133BEF940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458B191-737E-4416-8E40-A712C8071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8911fd81135477c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A5AB518-5E38-4EBA-B853-E56A4D7E48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45538493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27DFC63-6699-401A-9BCC-919E98A4B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789207-3931-4981-AF79-D9815481F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3855E5-1051-4EB6-BD13-CD7C6DB7CB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B8D1B73-712E-48E0-A9F4-E1031125D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DE9AFA0-54FC-4D74-8D6F-81F1BAF25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9243D3A-D8B7-4F11-BC37-E6DD12F022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275DBEA-A231-42DD-9129-39D96E68E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E58364C-9928-4993-844E-ABB0ADF18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31A6B54-1FED-4B46-8FE4-88A7F55AC7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F7722A7-28C4-4B2D-A9ED-21FEA20DA7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556A429-9B3D-4F62-9615-1864A2E303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B780CB5-2CD3-4BA3-A781-84A993EC3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0816CBD-8082-4354-AA4B-B6632E95AA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6DE336F-3FAA-4CBA-AA4B-69E1EA1D2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D9F67BC-42D6-4374-99FF-EECA24B129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95C7C44-89F0-4CF2-8E05-F94FEA6542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3E55B31-E9FF-49C2-B153-7314319B6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1A45C9D-F710-44C8-8DD2-D174F4C66D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5D787F9-9261-4EB6-B9A4-9F13EBB256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77056310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E00F208-73A9-42AA-B8F7-E3AFF64D7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E7B6585-C2AA-4005-BF7C-468B0B040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64D3218-4C70-4B5B-BD38-4B2C241BA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E512745-5E36-4011-A95C-203385957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B7BDEE7-0287-4F9C-8FAF-9F0A5F7C0B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0F77637-9219-4723-B987-E6ACF53ABF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085D206-ADCF-4DE7-BA1D-AFCC4C624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5A3F6D-56F1-430E-ADCF-44453158D3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4FB0947-F19B-48E7-8681-95A8D6950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048C25A-0CDC-4D21-B40B-15FA39BD1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64D80F1-5799-455E-A615-85D5F22C92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30744B7-B586-4FE5-A61B-3C91FB020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5AD9D8A-5846-4AAA-BC8F-C7FA60C740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B059361-1494-4D8B-8915-8BF3A29C9F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F1D89A5-BDC1-4E64-885A-3FBDB27DC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505013D-2EB1-4022-AA00-067A91DAB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16D89E0-B14E-46D9-876C-38D23F924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025AE38-C5C2-4D8A-93B8-58003ADA1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94EB6E3-80A9-491A-83B8-32278EF56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F3AD340-EE61-442F-ACA7-9DFDE9BB1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190543118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C0D5427-5946-4589-980B-F7D8DABAA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70F12C1-C47F-4926-8CC3-1F1A00FD5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A7F62F9-1C1C-4CB6-9613-1DB213E0A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4D18509-4554-4A98-8E9F-7931C7903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AED9828-309F-4F01-86B3-DBF591E87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27EE216-E615-411A-A274-7C019F438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FCDB0C0-8C96-45E6-917E-A126DE137F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778DB88-0836-49F1-B6F4-93EFAF241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F94D947-B3CA-4322-8F5F-A68C586773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586AD7B-88DC-4475-A552-E0C3BC8D80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1AFEFB1-3EC4-4D49-ABFB-0A8BA1AAE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1DD88A3-DDA6-45F6-8171-CD422AC671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7D41DF2-FBEE-42D6-983A-26A3C2432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53890971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2026-09-07T07:21:54.0230000Z</dcterms:created>
  <dcterms:modified xsi:type="dcterms:W3CDTF">2026-09-07T07:21:54.0230000Z</dcterms:modified>
</coreProperties>
</file>