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2f5467c5e30b45aa" /><Relationship Type="http://schemas.openxmlformats.org/officeDocument/2006/relationships/extended-properties" Target="/docProps/app.xml" Id="R14c4803ee7c0487d" /><Relationship Type="http://schemas.openxmlformats.org/officeDocument/2006/relationships/officeDocument" Target="/ppt/presentation.xml" Id="R05fc3e62769c443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6c7892545e654f51"/>
  </p:sldMasterIdLst>
  <p:notesMasterIdLst>
    <p:notesMasterId xmlns:r="http://schemas.openxmlformats.org/officeDocument/2006/relationships" r:id="R28269ca8de224748"/>
  </p:notesMasterIdLst>
  <p:sldIdLst>
    <p:sldId xmlns:r="http://schemas.openxmlformats.org/officeDocument/2006/relationships" id="256" r:id="Rff2a68bf91474557"/>
    <p:sldId xmlns:r="http://schemas.openxmlformats.org/officeDocument/2006/relationships" id="257" r:id="R17a6835ca3a54363"/>
    <p:sldId xmlns:r="http://schemas.openxmlformats.org/officeDocument/2006/relationships" id="258" r:id="R1c2421751e59477c"/>
    <p:sldId xmlns:r="http://schemas.openxmlformats.org/officeDocument/2006/relationships" id="259" r:id="R947e26d8c34843bd"/>
    <p:sldId xmlns:r="http://schemas.openxmlformats.org/officeDocument/2006/relationships" id="260" r:id="Rece0009808694016"/>
    <p:sldId xmlns:r="http://schemas.openxmlformats.org/officeDocument/2006/relationships" id="261" r:id="R0cababfac89645c5"/>
    <p:sldId xmlns:r="http://schemas.openxmlformats.org/officeDocument/2006/relationships" id="262" r:id="Re788432143cd4627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e72ee8ce29f4c45" /><Relationship Type="http://schemas.openxmlformats.org/officeDocument/2006/relationships/slideMaster" Target="/ppt/slideMasters/slideMaster1.xml" Id="R6c7892545e654f51" /><Relationship Type="http://schemas.openxmlformats.org/officeDocument/2006/relationships/notesMaster" Target="/ppt/notesMasters/notesMaster1.xml" Id="R28269ca8de224748" /><Relationship Type="http://schemas.openxmlformats.org/officeDocument/2006/relationships/presProps" Target="/ppt/presProps.xml" Id="Rb4a3be39717f4abe" /><Relationship Type="http://schemas.openxmlformats.org/officeDocument/2006/relationships/tableStyles" Target="/ppt/tableStyles.xml" Id="Raff0493d1e6d4f32" /><Relationship Type="http://schemas.openxmlformats.org/officeDocument/2006/relationships/slide" Target="/ppt/slides/slide1.xml" Id="Rff2a68bf91474557" /><Relationship Type="http://schemas.openxmlformats.org/officeDocument/2006/relationships/slide" Target="/ppt/slides/slide2.xml" Id="R17a6835ca3a54363" /><Relationship Type="http://schemas.openxmlformats.org/officeDocument/2006/relationships/slide" Target="/ppt/slides/slide3.xml" Id="R1c2421751e59477c" /><Relationship Type="http://schemas.openxmlformats.org/officeDocument/2006/relationships/slide" Target="/ppt/slides/slide4.xml" Id="R947e26d8c34843bd" /><Relationship Type="http://schemas.openxmlformats.org/officeDocument/2006/relationships/slide" Target="/ppt/slides/slide5.xml" Id="Rece0009808694016" /><Relationship Type="http://schemas.openxmlformats.org/officeDocument/2006/relationships/slide" Target="/ppt/slides/slide6.xml" Id="R0cababfac89645c5" /><Relationship Type="http://schemas.openxmlformats.org/officeDocument/2006/relationships/slide" Target="/ppt/slides/slide7.xml" Id="Re788432143cd462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70f0293628464f8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69a01c57eb904e3d" /><Relationship Type="http://schemas.openxmlformats.org/officeDocument/2006/relationships/notesMaster" Target="/ppt/notesMasters/notesMaster1.xml" Id="Rcd12b77f4b534e89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b20746b9f7154767" /><Relationship Type="http://schemas.openxmlformats.org/officeDocument/2006/relationships/notesMaster" Target="/ppt/notesMasters/notesMaster1.xml" Id="R2d9db0d130514db3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636130825ce4a9a" /><Relationship Type="http://schemas.openxmlformats.org/officeDocument/2006/relationships/notesMaster" Target="/ppt/notesMasters/notesMaster1.xml" Id="Rdc2023f840f4468c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bd673cb4b60640ef" /><Relationship Type="http://schemas.openxmlformats.org/officeDocument/2006/relationships/notesMaster" Target="/ppt/notesMasters/notesMaster1.xml" Id="R5a524210dc814ea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13cd86420cd14ed3" /><Relationship Type="http://schemas.openxmlformats.org/officeDocument/2006/relationships/notesMaster" Target="/ppt/notesMasters/notesMaster1.xml" Id="R38b7caba6ad44e53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035c466d4fb4374" /><Relationship Type="http://schemas.openxmlformats.org/officeDocument/2006/relationships/notesMaster" Target="/ppt/notesMasters/notesMaster1.xml" Id="Rc17d3ef4b68c46ff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d1299205ae9e465f" /><Relationship Type="http://schemas.openxmlformats.org/officeDocument/2006/relationships/notesMaster" Target="/ppt/notesMasters/notesMaster1.xml" Id="R39cf6acadcd44aaf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a4ec7632b374263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fe86168c13d04ec6" /><Relationship Type="http://schemas.openxmlformats.org/officeDocument/2006/relationships/slideLayout" Target="/ppt/slideLayouts/slideLayout1.xml" Id="Rd035bd5ad5d74946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035bd5ad5d74946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5757dfa2033473a" /><Relationship Type="http://schemas.openxmlformats.org/officeDocument/2006/relationships/notesSlide" Target="/ppt/notesSlides/notesSlide1.xml" Id="Radfb6d06c40b45b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c940c323cb6459e" /><Relationship Type="http://schemas.openxmlformats.org/officeDocument/2006/relationships/notesSlide" Target="/ppt/notesSlides/notesSlide2.xml" Id="Re9862e2deb314e7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73a6f42a6774a34" /><Relationship Type="http://schemas.openxmlformats.org/officeDocument/2006/relationships/notesSlide" Target="/ppt/notesSlides/notesSlide3.xml" Id="Ref7a87d042de474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59de25e24747e7" /><Relationship Type="http://schemas.openxmlformats.org/officeDocument/2006/relationships/chart" Target="/ppt/slides/charts/chart1.xml" Id="R892d3a687b4a428a" /><Relationship Type="http://schemas.openxmlformats.org/officeDocument/2006/relationships/notesSlide" Target="/ppt/notesSlides/notesSlide4.xml" Id="R0a94e2ee1e8c454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b414767f3954ad2" /><Relationship Type="http://schemas.openxmlformats.org/officeDocument/2006/relationships/notesSlide" Target="/ppt/notesSlides/notesSlide5.xml" Id="Rdb340888997e44c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983f768818f4a87" /><Relationship Type="http://schemas.openxmlformats.org/officeDocument/2006/relationships/notesSlide" Target="/ppt/notesSlides/notesSlide6.xml" Id="R606434383abc43b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170b1dad5c942f5" /><Relationship Type="http://schemas.openxmlformats.org/officeDocument/2006/relationships/notesSlide" Target="/ppt/notesSlides/notesSlide7.xml" Id="R813e8d426cfc4741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Métrica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CB1585E-76DC-4587-B5F8-52CAA90DC4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9575649-F133-4EEE-90CB-8410F616F0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PRESENTACIÓN EDITABLE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BD0DF55-0EB3-4C4A-A104-F6E9DC03B1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Presentación de lanzamiento de producto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39F86F8-E267-4C97-9CAF-175ED95F8A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Una estructura práctica para decisiones claras y comunicación profesional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100DF64-CF7B-4785-B0E8-6AEFA40CED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C72FE02-A766-4830-9A97-1665D27F32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9855D98-44D4-48AF-87FD-087F5EB802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74543751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DE56F78-A8B5-4CAE-8855-53E6CD5E44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Resumen ejecutivo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5F954E7-38A8-463D-B83C-0080989525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484D3C5-BDBF-40A1-A2F4-ECF2921099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75B1EB5-00D5-410E-A8AF-9EABE458D6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B9E782F-F22C-47BE-BB89-EA49F75E42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Sustituye el contenido de ejemplo por tu información. Todos los textos, gráficos y formas son editables.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3CEE0CD-D84F-44BA-93AE-55802BC48E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9988853-CFFD-4741-8925-9615D3A9C1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DDEE4FF-0AD5-487C-936F-58E302311C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Añade la situación, la audiencia y el motivo de esta presentación.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9CBFC19-7FEE-4E4A-9854-DC465D4962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68467F6-15FE-4583-9F06-59805715A7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Objetivo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EB91518-48FA-4B18-A61C-AA31D9CC34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Indica el resultado que debe facilitar esta presentación.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E64BD9D-29E7-4108-A7AE-445818365B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8F9705E-DE3C-4AE8-8093-51DB3F6B4D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Decisión necesaria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7B96DA9-BEE3-4292-BF0B-8C284F9803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la aprobación, elección o compromiso necesario.</a:t>
            </a:r>
          </a:p>
        </p:txBody>
      </p:sp>
    </p:spTree>
    <p:extLst>
      <p:ext uri="{BB962C8B-B14F-4D97-AF65-F5344CB8AC3E}">
        <p14:creationId xmlns:p14="http://schemas.microsoft.com/office/powerpoint/2010/main" val="11432458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89A154A-E8B7-4C31-B9FE-08B4636FBB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CC947C6-C8DC-48A4-ABCD-ADDD4AD4EA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CE1556D-C707-4E11-BA01-2D7A4D6BD2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5CDB885-9E8B-4406-90DD-BD99456BF5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B915527-2B23-4BBD-A318-7CD6824B47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148A96C-FE93-4722-BE4C-44144DF9A2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Objetivo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6D43F78-486E-4C0A-9D1C-10DFCE9284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Resultado específico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7B313D9-5A73-422C-A6A3-8814C893B4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F86921C-8D51-4275-ABC3-A7A2AAAE70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8CD0696-2282-44AE-8700-CC6E2E3291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Medida de éxito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C78EDA1-8579-4EF8-9B9F-123DE047D7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Cómo se mide el progreso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5235C03-C237-4E77-9A80-113A30D735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0F07EFA-73E0-4240-A102-0AB9575FC6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E1F4C2A-DD3C-4EE5-9F54-245E66BA83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3B7F3FE-5D3A-4A78-B47E-D7209E9FA1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Rol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249F78D-1D13-4486-8B52-41341A9C62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72724570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801F5E5-97C0-45E7-BD69-4E9738F71B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Evidencia e ideas clave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E18A03D-4D50-41C5-A9BE-9C7FB5E9DF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72956BD-3575-4ACD-A554-005958D67B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FDEF77D-7069-4A8B-8261-906E2F3CA5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59BA641-8442-4D0E-86B4-A4EEFD907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Idea clave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793417B-4CAC-449B-B253-E07F50B842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Resume la evidencia más importante y explica por qué importa.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92d3a687b4a428a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80C6BE1-C54B-4BB2-9042-93733F5564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Sustituye los valores de ejemplo por datos verificados.</a:t>
            </a:r>
          </a:p>
        </p:txBody>
      </p:sp>
    </p:spTree>
    <p:extLst>
      <p:ext uri="{BB962C8B-B14F-4D97-AF65-F5344CB8AC3E}">
        <p14:creationId xmlns:p14="http://schemas.microsoft.com/office/powerpoint/2010/main" val="73243802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CBB1AB1-46D3-41EF-9BE3-A2879E61D5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Enfoque y cronograma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919A4A0-A812-43E5-9A59-C6A3A65DA2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FF00517-EAFB-45D8-A1B9-98D14BC32B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F1CA023-493C-4D31-BC9D-90072F0BD4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0A3AF14-75D7-45FD-9FEA-B14C8ACF79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14AC772-B9C8-4332-95FD-B2616E5632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BC1925F-D7F3-4C66-B38C-CA1D3732E5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DF842D5-26DB-4C92-AD15-C5B992D174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E11D9FD-1D74-493C-AFDD-77C11EFE3F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3B8F94A-6752-4F86-B644-CEE9238172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A458272-8539-4A3C-A669-6EF15CE161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1916A08-59F6-4A0F-8BE6-E4FD84D529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8D9B1C5-0D36-4BAE-BD20-52267EB7ED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AAC9CD3-9C84-478E-A88F-BE3092AF52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B0B3A7F-68B6-4898-9940-20D3D3E7E6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4525720-5C3F-465A-868E-EC53D42FB1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de acción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5E37D67-E5DA-4DB3-A4B6-1EF18B52C3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568685E-5836-476A-A766-C4FFB55823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42F5001-6A54-40CD-98B4-86E1089E95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Decisiones y 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141049847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07C4409-E62D-442B-8C90-612EEBC4E6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Riesgos y respuestas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8D347EB-8F7A-4C3C-B595-DE99E1F4F1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DFABE74-7F1D-4414-AB2C-320D71CE64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45A87B9-CFB4-4E21-A6BE-52C4BF4914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AD4E8C1-DAFB-4C44-9A1C-56BB3DCB2F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502D1AD-F3FF-4310-A5D4-A84B2D6D12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A61E8F3-B1DD-482D-AB0E-3A6E515A77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A4C6919-55F4-4E34-97B6-48498273FB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C83B127-6FAF-4CAE-B91B-9468691BE2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04D95CE-983D-4B26-9184-5EBAF97A2A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Riesgo o restricción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2BA3F52-975B-4B2D-A7FF-14160D725E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2E41D93-67A1-4410-BD92-06965D576A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CEFB499-8D99-46DF-A03E-7B8BEF0D7E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56DC648-E434-4D1B-9A4D-EE68B229DC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Dependencia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F3A1A08-776D-4F2C-9CB4-76BC098C77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C0B467F-17E6-4C53-A165-C08377D14B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B394C0B-CEF1-497B-9EFB-BE3D7CF16F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BB5008A-29C4-4E1A-84F6-09456E48A5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Supuesto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A26301D-3717-4BC3-A6D8-92D007A7C9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25E1C91-2C78-4087-8C1C-CA18A7746B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Acción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96318042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AAD65C8-2BC8-4683-A19B-8E3F2864F6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Decisiones y próximos pasos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1943B19-7326-407B-9CDF-F35BB26F44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Decisión necesaria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004C2C5-AD46-4CE6-B12F-B27E64DC73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Escribe la decisión o aprobación exacta necesaria.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AE4A769-F3C0-43BE-A741-8F4ABB670A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A45D4DB-3E4D-4E4E-81D3-600A7A64AF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77BD7DB-6500-4A4E-AC36-6322C7D18B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Próxima acción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AC0D774-D6F0-49AA-AA62-38B3887942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563EEFF-FB1D-4327-B886-270D811C95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4AB02B0-B102-4E0F-B7E8-5B0460949A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Nombre / cargo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D877C1C-8B9E-48C7-B331-BF047227F6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754402F-3828-4D56-A62F-2499397D62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Fecha límite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D5AD232-EA1D-4EA4-B928-4C76284CC5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B2AA6C3-DBA6-4E37-A179-89CB88A2BE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Lista para presentar</a:t>
            </a:r>
          </a:p>
        </p:txBody>
      </p:sp>
    </p:spTree>
    <p:extLst>
      <p:ext uri="{BB962C8B-B14F-4D97-AF65-F5344CB8AC3E}">
        <p14:creationId xmlns:p14="http://schemas.microsoft.com/office/powerpoint/2010/main" val="1824173570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2026-09-07T07:21:53.4770000Z</dcterms:created>
  <dcterms:modified xsi:type="dcterms:W3CDTF">2026-09-07T07:21:53.4770000Z</dcterms:modified>
</coreProperties>
</file>