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defb0320cc74e24" /><Relationship Type="http://schemas.openxmlformats.org/officeDocument/2006/relationships/extended-properties" Target="/docProps/app.xml" Id="Rab1c71507ae240e7" /><Relationship Type="http://schemas.openxmlformats.org/officeDocument/2006/relationships/officeDocument" Target="/ppt/presentation.xml" Id="R9285a11616904ed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bde307478ac4a43"/>
  </p:sldMasterIdLst>
  <p:notesMasterIdLst>
    <p:notesMasterId xmlns:r="http://schemas.openxmlformats.org/officeDocument/2006/relationships" r:id="R983f81ed0a3d4847"/>
  </p:notesMasterIdLst>
  <p:sldIdLst>
    <p:sldId xmlns:r="http://schemas.openxmlformats.org/officeDocument/2006/relationships" id="256" r:id="Rec018fbf0bb34ede"/>
    <p:sldId xmlns:r="http://schemas.openxmlformats.org/officeDocument/2006/relationships" id="257" r:id="R6b8f806cd4fd44eb"/>
    <p:sldId xmlns:r="http://schemas.openxmlformats.org/officeDocument/2006/relationships" id="258" r:id="Rc0acd075a3fc412f"/>
    <p:sldId xmlns:r="http://schemas.openxmlformats.org/officeDocument/2006/relationships" id="259" r:id="R5a333f80cbfe4a82"/>
    <p:sldId xmlns:r="http://schemas.openxmlformats.org/officeDocument/2006/relationships" id="260" r:id="R9086be161d7a4de9"/>
    <p:sldId xmlns:r="http://schemas.openxmlformats.org/officeDocument/2006/relationships" id="261" r:id="R975b9d9c9cc841c9"/>
    <p:sldId xmlns:r="http://schemas.openxmlformats.org/officeDocument/2006/relationships" id="262" r:id="R6337c9a9ea9a4c3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636c81e97604033" /><Relationship Type="http://schemas.openxmlformats.org/officeDocument/2006/relationships/slideMaster" Target="/ppt/slideMasters/slideMaster1.xml" Id="R9bde307478ac4a43" /><Relationship Type="http://schemas.openxmlformats.org/officeDocument/2006/relationships/notesMaster" Target="/ppt/notesMasters/notesMaster1.xml" Id="R983f81ed0a3d4847" /><Relationship Type="http://schemas.openxmlformats.org/officeDocument/2006/relationships/presProps" Target="/ppt/presProps.xml" Id="R3765db74815d481f" /><Relationship Type="http://schemas.openxmlformats.org/officeDocument/2006/relationships/tableStyles" Target="/ppt/tableStyles.xml" Id="Ree4f0b284e694cea" /><Relationship Type="http://schemas.openxmlformats.org/officeDocument/2006/relationships/slide" Target="/ppt/slides/slide1.xml" Id="Rec018fbf0bb34ede" /><Relationship Type="http://schemas.openxmlformats.org/officeDocument/2006/relationships/slide" Target="/ppt/slides/slide2.xml" Id="R6b8f806cd4fd44eb" /><Relationship Type="http://schemas.openxmlformats.org/officeDocument/2006/relationships/slide" Target="/ppt/slides/slide3.xml" Id="Rc0acd075a3fc412f" /><Relationship Type="http://schemas.openxmlformats.org/officeDocument/2006/relationships/slide" Target="/ppt/slides/slide4.xml" Id="R5a333f80cbfe4a82" /><Relationship Type="http://schemas.openxmlformats.org/officeDocument/2006/relationships/slide" Target="/ppt/slides/slide5.xml" Id="R9086be161d7a4de9" /><Relationship Type="http://schemas.openxmlformats.org/officeDocument/2006/relationships/slide" Target="/ppt/slides/slide6.xml" Id="R975b9d9c9cc841c9" /><Relationship Type="http://schemas.openxmlformats.org/officeDocument/2006/relationships/slide" Target="/ppt/slides/slide7.xml" Id="R6337c9a9ea9a4c3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21a17e82c684ba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020e3f2600d44cc" /><Relationship Type="http://schemas.openxmlformats.org/officeDocument/2006/relationships/notesMaster" Target="/ppt/notesMasters/notesMaster1.xml" Id="R0e9490fc6afd46e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7c04765b43e45d3" /><Relationship Type="http://schemas.openxmlformats.org/officeDocument/2006/relationships/notesMaster" Target="/ppt/notesMasters/notesMaster1.xml" Id="R8833eed4a6a944f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9cad8ea9d234de5" /><Relationship Type="http://schemas.openxmlformats.org/officeDocument/2006/relationships/notesMaster" Target="/ppt/notesMasters/notesMaster1.xml" Id="Rc58e9dcbec914f4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3be4a3d0378475f" /><Relationship Type="http://schemas.openxmlformats.org/officeDocument/2006/relationships/notesMaster" Target="/ppt/notesMasters/notesMaster1.xml" Id="R8a479f1e13724fc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f11b7e860b341cc" /><Relationship Type="http://schemas.openxmlformats.org/officeDocument/2006/relationships/notesMaster" Target="/ppt/notesMasters/notesMaster1.xml" Id="R55121276fd13427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702713421204029" /><Relationship Type="http://schemas.openxmlformats.org/officeDocument/2006/relationships/notesMaster" Target="/ppt/notesMasters/notesMaster1.xml" Id="R41087b1e85d94cc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114ce7c40e64bcb" /><Relationship Type="http://schemas.openxmlformats.org/officeDocument/2006/relationships/notesMaster" Target="/ppt/notesMasters/notesMaster1.xml" Id="R4db4d06d28454a7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51f83f67ea46c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3d53b27dd6741e7" /><Relationship Type="http://schemas.openxmlformats.org/officeDocument/2006/relationships/slideLayout" Target="/ppt/slideLayouts/slideLayout1.xml" Id="R92be02c21ee5482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2be02c21ee5482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8085f388874822" /><Relationship Type="http://schemas.openxmlformats.org/officeDocument/2006/relationships/notesSlide" Target="/ppt/notesSlides/notesSlide1.xml" Id="Rd75ed094856849b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a37051b57545f8" /><Relationship Type="http://schemas.openxmlformats.org/officeDocument/2006/relationships/notesSlide" Target="/ppt/notesSlides/notesSlide2.xml" Id="R125e88b363764d2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4c78d50ed84374" /><Relationship Type="http://schemas.openxmlformats.org/officeDocument/2006/relationships/notesSlide" Target="/ppt/notesSlides/notesSlide3.xml" Id="Re99da48d15fd4b6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87ab4a5d254847" /><Relationship Type="http://schemas.openxmlformats.org/officeDocument/2006/relationships/chart" Target="/ppt/slides/charts/chart1.xml" Id="R4ec31bcf866d4e23" /><Relationship Type="http://schemas.openxmlformats.org/officeDocument/2006/relationships/notesSlide" Target="/ppt/notesSlides/notesSlide4.xml" Id="Rc2b85e05f73a4b6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0a5306350b4e1a" /><Relationship Type="http://schemas.openxmlformats.org/officeDocument/2006/relationships/notesSlide" Target="/ppt/notesSlides/notesSlide5.xml" Id="R9fecab985f1a45a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a5c78ab9514b75" /><Relationship Type="http://schemas.openxmlformats.org/officeDocument/2006/relationships/notesSlide" Target="/ppt/notesSlides/notesSlide6.xml" Id="R88353a74691b4fa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73c288f22c4879" /><Relationship Type="http://schemas.openxmlformats.org/officeDocument/2006/relationships/notesSlide" Target="/ppt/notesSlides/notesSlide7.xml" Id="Rb33e0b7b96074119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B041D09-3CF0-4360-8FBA-2F743D7BC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C207CCF-4C01-4CF3-B458-618D2E46F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D5F6EA5-47A8-4AEA-9255-84688CD63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Product Launch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5FE4FE-C3A4-4F84-B92C-972769C73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5BE523E-66FF-4BFA-9457-A8411368A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54F73B-F6C8-4C6D-96CB-9B894D199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37C28F1-4BE2-47E5-9629-0FAF57388F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0284071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8D31E3-D922-46E4-B446-E83966652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9B42B88-D7A3-42EE-87D1-061C77672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F373D8-30A5-40B3-BC36-81CBC478C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A069BD6-8AAB-49CF-B9C8-62E00AB19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CE2BA1-2297-4F24-8D3A-CD64484CF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D7645F1-E0AC-4987-8AAA-5AF0B3B17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02AC486-9DA7-4146-9C4C-CEAB541DF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36F80E-33A8-4D25-BD6D-4E514DBC3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A4C8E48-D880-4E78-B463-49BFA279C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300082E-AF1B-4F2C-B042-0DDACD79D1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7BDEB20-DF0E-42CB-9F2C-B0F3B02C3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3B0C8B-0C5A-4A75-AC00-F0C329C32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7B94D39-1354-48F4-BF63-8FF24CF2C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37C9CC-6C9C-4E0D-8010-0AC72E810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11810649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A4B5921-C263-457C-838B-D07880595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2BFC9BB-FFD7-45BC-9B62-2D87FCE53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EDA057-6356-40EA-BE6D-704D22AB0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F116AA-E8B0-4F93-A6C1-77A065032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F6A173-9A37-42DF-B8BF-A14C94432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E8DEA4-C596-4529-8E36-7289E1AC3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2707380-E5BD-4D6D-ACF0-29D2DE5AE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0F7159E-EACD-47E1-B878-78460AFDB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9699C26-C511-4F12-BCE8-073D4E723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26DA849-BBAF-45BB-8CE9-AE123182E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12A769F-F547-4888-88ED-8F18A9B1B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D0A8CE1-2402-4589-A873-2802BE1C7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DDE2DF8-A1B4-4606-A7F4-819D1F22B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AA70A98-928A-4D33-A040-ADC603294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05E295E-005C-49BE-8522-B367A5234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C2DE620-1F76-44F4-9FFE-521DD02DC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7528839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F6B9367-AF44-4E0E-9B00-D2D810F0C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D02BE60-2AA6-4642-9CE8-B85FADE3D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5A3703D-316C-452A-AB29-77831B7FA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46E8CA-8313-442F-8008-1EE92E3D3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7E6FEA5-ED0F-49F0-8184-661862603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CA8FB58-A3F2-4DF9-9C44-B09B0AF23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ec31bcf866d4e2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BC15D49-D542-4694-A175-AFEBB0292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23360455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D29A499-D4EC-4CB9-956F-0D6F289B2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5BFD897-3C23-4901-907D-0A174A822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716904E-EF40-48BC-A71E-338FFF113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8671674-605F-4BAC-84EE-E8BF8D3F4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EDC8A55-55A9-4464-BDC4-440F1A233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6BD4A09-94B8-4142-B625-5C8EA3124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435C5A1-299D-48CE-A487-81EAE9379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8FFE48F-DD35-4EFA-A623-BD98FA99A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1B2F8CE-9D3F-4414-9395-23AA79954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DD6180-AE99-4EED-AFC9-439BEE9F6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005E8C-B03A-41CF-A1EB-D9AA996B7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F8CEB97-C31B-429C-85BA-7995B06FA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E23415A-49E0-4AFF-AEAD-B4917BBE9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281BAE2-BF71-4960-8708-928843D75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CE2252A-5FD5-404D-9C04-9AD59B321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E0D0C8F-1B73-4427-A12C-D6AF39A79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F8AE333-3121-468F-AA48-446AC042C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E8051F7-DA71-4345-BDD0-DB6E6DE2D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FC35B0E-E944-4066-BF9B-D4543CA21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91099677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34568C3-7E59-490B-A275-5544BAD1F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7F4AD36-388C-4BEE-BA4D-D7889B3EC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323430-78F9-4ECD-93DA-BD5687D53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16EA8E-4A02-420A-9E57-81E120D42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FDCC0E-3EB8-48D2-9BFC-F788E326F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463BA2A-8E02-4B2B-82BE-B0261D971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EECC40D-6AB2-43D8-A71C-86A4CC3AB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DAA3CE-2BB1-4678-88C1-A41F55F93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AA6D8E-D66A-4D97-8FE5-3428F20F0E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D19B567-99F9-4CBF-BA6A-DEF88DD4EE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F2E389E-A6B1-463F-B3BE-820313901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1C1C8BD-5430-4D03-AFF4-099F841C1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095BFCD-12B6-4169-9F24-D8956BC48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B83A34B-C980-4A50-BC15-812056F8F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BD62D6-922A-43C7-BDD9-5AC032688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8A8DC56-C024-4753-B4F4-89DCA58DE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71BE222-ACDA-47B9-B2A0-E4A53B0C3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AA9E34F-672B-418B-9FB2-7ED09DDCB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F5AFA5F-2A1C-4A4F-8146-B49A8E18D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F3A71D5-6E09-4B1F-9452-19B4CFC7E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211388609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341D04D-4080-4F1D-9CD5-3473A80E5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61710F-89C7-4C7A-AA41-2F55FCE487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BA0C9F-3B76-44E6-8B0A-3034DB29DF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CDEB831-D162-46A6-8036-FB67496C6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3FDB501-E9F7-4BEC-BDE5-E54E13FD9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E2EAEF8-50C4-4692-BCA4-4ADC63CF9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0E9BAC-2980-404E-9D88-0C770B333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2BB0C45-9922-40D2-8CED-553E64EA9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F7C2E25-5815-4164-9AD9-FDD68029D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3A12486-44D2-40A1-A84B-AC5A9FCB2E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6956B0D-2A93-4DD0-A871-F30DC545C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44FE952-DAF0-4F84-B2F8-59B84272A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FEE19B7-3226-4AC3-86E4-1339ED2D4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55332484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2026-09-07T07:21:52.9090000Z</dcterms:created>
  <dcterms:modified xsi:type="dcterms:W3CDTF">2026-09-07T07:21:52.9090000Z</dcterms:modified>
</coreProperties>
</file>